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8288000" cy="10287000"/>
  <p:notesSz cx="6858000" cy="9144000"/>
  <p:embeddedFontLst>
    <p:embeddedFont>
      <p:font typeface="210 Dosirak Light" panose="02020603020101020101" pitchFamily="18" charset="-127"/>
      <p:regular r:id="rId22"/>
    </p:embeddedFont>
    <p:embeddedFont>
      <p:font typeface="210 Dosirak Regular" panose="02020603020101020101" pitchFamily="18" charset="-127"/>
      <p:regular r:id="rId23"/>
    </p:embeddedFont>
    <p:embeddedFont>
      <p:font typeface="THEJung160" panose="02020603020101020101" pitchFamily="18" charset="-127"/>
      <p:regular r:id="rId24"/>
    </p:embeddedFont>
    <p:embeddedFont>
      <p:font typeface="NanumSquareRoundOTF Bold" panose="020B0600000101010101" pitchFamily="34" charset="-127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 autoAdjust="0"/>
    <p:restoredTop sz="94619" autoAdjust="0"/>
  </p:normalViewPr>
  <p:slideViewPr>
    <p:cSldViewPr>
      <p:cViewPr varScale="1">
        <p:scale>
          <a:sx n="70" d="100"/>
          <a:sy n="70" d="100"/>
        </p:scale>
        <p:origin x="848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0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4.png"/><Relationship Id="rId9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35.png"/><Relationship Id="rId5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12.png"/><Relationship Id="rId7" Type="http://schemas.openxmlformats.org/officeDocument/2006/relationships/image" Target="../media/image3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10.png"/><Relationship Id="rId7" Type="http://schemas.openxmlformats.org/officeDocument/2006/relationships/image" Target="../media/image4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10" Type="http://schemas.openxmlformats.org/officeDocument/2006/relationships/image" Target="../media/image46.png"/><Relationship Id="rId4" Type="http://schemas.openxmlformats.org/officeDocument/2006/relationships/image" Target="../media/image4.png"/><Relationship Id="rId9" Type="http://schemas.openxmlformats.org/officeDocument/2006/relationships/image" Target="../media/image4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2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400" y="698500"/>
            <a:ext cx="15938500" cy="9779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15900" y="7188200"/>
            <a:ext cx="18707100" cy="32131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00" y="1917700"/>
            <a:ext cx="14160500" cy="33782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574800" y="952500"/>
            <a:ext cx="5588000" cy="508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2900" b="0" i="0" u="none" strike="noStrike">
                <a:solidFill>
                  <a:srgbClr val="6788F3"/>
                </a:solidFill>
                <a:ea typeface="210 Dosirak Light"/>
              </a:rPr>
              <a:t>당신의</a:t>
            </a:r>
            <a:r>
              <a:rPr lang="en-US" sz="2900" b="0" i="0" u="none" strike="noStrike">
                <a:solidFill>
                  <a:srgbClr val="6788F3"/>
                </a:solidFill>
                <a:latin typeface="210 Dosirak Light"/>
              </a:rPr>
              <a:t> </a:t>
            </a:r>
            <a:r>
              <a:rPr lang="ko-KR" sz="2900" b="0" i="0" u="none" strike="noStrike">
                <a:solidFill>
                  <a:srgbClr val="6788F3"/>
                </a:solidFill>
                <a:ea typeface="210 Dosirak Light"/>
              </a:rPr>
              <a:t>추억을</a:t>
            </a:r>
            <a:r>
              <a:rPr lang="en-US" sz="2900" b="0" i="0" u="none" strike="noStrike">
                <a:solidFill>
                  <a:srgbClr val="6788F3"/>
                </a:solidFill>
                <a:latin typeface="210 Dosirak Light"/>
              </a:rPr>
              <a:t> </a:t>
            </a:r>
            <a:r>
              <a:rPr lang="ko-KR" sz="2900" b="0" i="0" u="none" strike="noStrike">
                <a:solidFill>
                  <a:srgbClr val="6788F3"/>
                </a:solidFill>
                <a:ea typeface="210 Dosirak Light"/>
              </a:rPr>
              <a:t>각인하세요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68400" y="7594600"/>
            <a:ext cx="9093200" cy="558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7740"/>
              </a:lnSpc>
            </a:pPr>
            <a:r>
              <a:rPr lang="en-US" sz="3100" b="0" i="0" u="none" strike="noStrike">
                <a:solidFill>
                  <a:srgbClr val="FFF9FA"/>
                </a:solidFill>
                <a:latin typeface="210 Dosirak Light"/>
              </a:rPr>
              <a:t>- </a:t>
            </a:r>
            <a:r>
              <a:rPr lang="ko-KR" sz="3100" b="0" i="0" u="none" strike="noStrike">
                <a:solidFill>
                  <a:srgbClr val="FFF9FA"/>
                </a:solidFill>
                <a:ea typeface="210 Dosirak Light"/>
              </a:rPr>
              <a:t>경주</a:t>
            </a:r>
            <a:r>
              <a:rPr lang="en-US" sz="3100" b="0" i="0" u="none" strike="noStrike">
                <a:solidFill>
                  <a:srgbClr val="FFF9FA"/>
                </a:solidFill>
                <a:latin typeface="210 Dosirak Light"/>
              </a:rPr>
              <a:t> </a:t>
            </a:r>
            <a:r>
              <a:rPr lang="ko-KR" sz="3100" b="0" i="0" u="none" strike="noStrike">
                <a:solidFill>
                  <a:srgbClr val="FFF9FA"/>
                </a:solidFill>
                <a:ea typeface="210 Dosirak Light"/>
              </a:rPr>
              <a:t>관광</a:t>
            </a:r>
            <a:r>
              <a:rPr lang="en-US" sz="3100" b="0" i="0" u="none" strike="noStrike">
                <a:solidFill>
                  <a:srgbClr val="FFF9FA"/>
                </a:solidFill>
                <a:latin typeface="210 Dosirak Light"/>
              </a:rPr>
              <a:t> </a:t>
            </a:r>
            <a:r>
              <a:rPr lang="ko-KR" sz="3100" b="0" i="0" u="none" strike="noStrike">
                <a:solidFill>
                  <a:srgbClr val="FFF9FA"/>
                </a:solidFill>
                <a:ea typeface="210 Dosirak Light"/>
              </a:rPr>
              <a:t>이미지</a:t>
            </a:r>
            <a:r>
              <a:rPr lang="en-US" sz="3100" b="0" i="0" u="none" strike="noStrike">
                <a:solidFill>
                  <a:srgbClr val="FFF9FA"/>
                </a:solidFill>
                <a:latin typeface="210 Dosirak Light"/>
              </a:rPr>
              <a:t> </a:t>
            </a:r>
            <a:r>
              <a:rPr lang="ko-KR" sz="3100" b="0" i="0" u="none" strike="noStrike">
                <a:solidFill>
                  <a:srgbClr val="FFF9FA"/>
                </a:solidFill>
                <a:ea typeface="210 Dosirak Light"/>
              </a:rPr>
              <a:t>단순화</a:t>
            </a:r>
            <a:r>
              <a:rPr lang="en-US" sz="3100" b="0" i="0" u="none" strike="noStrike">
                <a:solidFill>
                  <a:srgbClr val="FFF9FA"/>
                </a:solidFill>
                <a:latin typeface="210 Dosirak Light"/>
              </a:rPr>
              <a:t> </a:t>
            </a:r>
            <a:r>
              <a:rPr lang="ko-KR" sz="3100" b="0" i="0" u="none" strike="noStrike">
                <a:solidFill>
                  <a:srgbClr val="FFF9FA"/>
                </a:solidFill>
                <a:ea typeface="210 Dosirak Light"/>
              </a:rPr>
              <a:t>개선을</a:t>
            </a:r>
            <a:r>
              <a:rPr lang="en-US" sz="3100" b="0" i="0" u="none" strike="noStrike">
                <a:solidFill>
                  <a:srgbClr val="FFF9FA"/>
                </a:solidFill>
                <a:latin typeface="210 Dosirak Light"/>
              </a:rPr>
              <a:t> </a:t>
            </a:r>
            <a:r>
              <a:rPr lang="ko-KR" sz="3100" b="0" i="0" u="none" strike="noStrike">
                <a:solidFill>
                  <a:srgbClr val="FFF9FA"/>
                </a:solidFill>
                <a:ea typeface="210 Dosirak Light"/>
              </a:rPr>
              <a:t>위한</a:t>
            </a:r>
            <a:r>
              <a:rPr lang="en-US" sz="3100" b="0" i="0" u="none" strike="noStrike">
                <a:solidFill>
                  <a:srgbClr val="FFF9FA"/>
                </a:solidFill>
                <a:latin typeface="210 Dosirak Light"/>
              </a:rPr>
              <a:t> </a:t>
            </a:r>
            <a:r>
              <a:rPr lang="ko-KR" sz="3100" b="0" i="0" u="none" strike="noStrike">
                <a:solidFill>
                  <a:srgbClr val="FFF9FA"/>
                </a:solidFill>
                <a:ea typeface="210 Dosirak Light"/>
              </a:rPr>
              <a:t>관광</a:t>
            </a:r>
            <a:r>
              <a:rPr lang="en-US" sz="3100" b="0" i="0" u="none" strike="noStrike">
                <a:solidFill>
                  <a:srgbClr val="FFF9FA"/>
                </a:solidFill>
                <a:latin typeface="210 Dosirak Light"/>
              </a:rPr>
              <a:t> </a:t>
            </a:r>
            <a:r>
              <a:rPr lang="ko-KR" sz="3100" b="0" i="0" u="none" strike="noStrike">
                <a:solidFill>
                  <a:srgbClr val="FFF9FA"/>
                </a:solidFill>
                <a:ea typeface="210 Dosirak Light"/>
              </a:rPr>
              <a:t>아이템</a:t>
            </a:r>
            <a:r>
              <a:rPr lang="en-US" sz="3100" b="0" i="0" u="none" strike="noStrike">
                <a:solidFill>
                  <a:srgbClr val="FFF9FA"/>
                </a:solidFill>
                <a:latin typeface="210 Dosirak Light"/>
              </a:rPr>
              <a:t> </a:t>
            </a:r>
            <a:r>
              <a:rPr lang="ko-KR" sz="3100" b="0" i="0" u="none" strike="noStrike">
                <a:solidFill>
                  <a:srgbClr val="FFF9FA"/>
                </a:solidFill>
                <a:ea typeface="210 Dosirak Light"/>
              </a:rPr>
              <a:t>제안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605000" y="1206500"/>
            <a:ext cx="21844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1700" b="0" i="0" u="none" strike="noStrike">
                <a:solidFill>
                  <a:srgbClr val="6788F3"/>
                </a:solidFill>
                <a:latin typeface="THEJung160"/>
              </a:rPr>
              <a:t>NULL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065500" y="8128000"/>
            <a:ext cx="1041400" cy="1676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24499"/>
              </a:lnSpc>
            </a:pPr>
            <a:r>
              <a:rPr lang="en-US" sz="2200" b="0" i="0" u="none" strike="noStrike">
                <a:solidFill>
                  <a:srgbClr val="FFF9FA"/>
                </a:solidFill>
                <a:latin typeface="THEJung160"/>
              </a:rPr>
              <a:t>NULL</a:t>
            </a:r>
            <a:r>
              <a:rPr lang="ko-KR" sz="2200" b="0" i="0" u="none" strike="noStrike">
                <a:solidFill>
                  <a:srgbClr val="FFF9FA"/>
                </a:solidFill>
                <a:ea typeface="THEJung160"/>
              </a:rPr>
              <a:t>팀</a:t>
            </a:r>
          </a:p>
          <a:p>
            <a:pPr lvl="0" algn="r">
              <a:lnSpc>
                <a:spcPct val="124499"/>
              </a:lnSpc>
            </a:pPr>
            <a:r>
              <a:rPr lang="ko-KR" sz="2200" b="0" i="0" u="none" strike="noStrike">
                <a:solidFill>
                  <a:srgbClr val="FFF9FA"/>
                </a:solidFill>
                <a:ea typeface="THEJung160"/>
              </a:rPr>
              <a:t>임채은</a:t>
            </a:r>
          </a:p>
          <a:p>
            <a:pPr lvl="0" algn="r">
              <a:lnSpc>
                <a:spcPct val="124499"/>
              </a:lnSpc>
            </a:pPr>
            <a:r>
              <a:rPr lang="ko-KR" sz="2200" b="0" i="0" u="none" strike="noStrike">
                <a:solidFill>
                  <a:srgbClr val="FFF9FA"/>
                </a:solidFill>
                <a:ea typeface="THEJung160"/>
              </a:rPr>
              <a:t>이수헌</a:t>
            </a:r>
          </a:p>
          <a:p>
            <a:pPr lvl="0" algn="r">
              <a:lnSpc>
                <a:spcPct val="124499"/>
              </a:lnSpc>
            </a:pPr>
            <a:r>
              <a:rPr lang="ko-KR" sz="2200" b="0" i="0" u="none" strike="noStrike">
                <a:solidFill>
                  <a:srgbClr val="FFF9FA"/>
                </a:solidFill>
                <a:ea typeface="THEJung160"/>
              </a:rPr>
              <a:t>김재윤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224000" y="825500"/>
            <a:ext cx="25654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ko-KR" sz="1700" b="0" i="0" u="none" strike="noStrike">
                <a:solidFill>
                  <a:srgbClr val="6788F3"/>
                </a:solidFill>
                <a:ea typeface="THEJung160"/>
              </a:rPr>
              <a:t>경주</a:t>
            </a:r>
            <a:r>
              <a:rPr lang="en-US" sz="1700" b="0" i="0" u="none" strike="noStrike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1700" b="0" i="0" u="none" strike="noStrike">
                <a:solidFill>
                  <a:srgbClr val="6788F3"/>
                </a:solidFill>
                <a:ea typeface="THEJung160"/>
              </a:rPr>
              <a:t>지역문제해결</a:t>
            </a:r>
            <a:r>
              <a:rPr lang="en-US" sz="1700" b="0" i="0" u="none" strike="noStrike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1700" b="0" i="0" u="none" strike="noStrike">
                <a:solidFill>
                  <a:srgbClr val="6788F3"/>
                </a:solidFill>
                <a:ea typeface="THEJung160"/>
              </a:rPr>
              <a:t>해커톤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520700"/>
            <a:ext cx="17043400" cy="87630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0300" y="1473200"/>
            <a:ext cx="7035800" cy="68326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93600" y="3886200"/>
            <a:ext cx="520700" cy="7366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79400" y="4254500"/>
            <a:ext cx="520700" cy="7366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57100" y="4737100"/>
            <a:ext cx="571500" cy="8001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63700" y="4343400"/>
            <a:ext cx="571500" cy="8001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71600" y="5791200"/>
            <a:ext cx="571500" cy="8001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58800" y="5994400"/>
            <a:ext cx="571500" cy="8001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17300" y="5359400"/>
            <a:ext cx="571500" cy="8001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12800" y="2997200"/>
            <a:ext cx="520700" cy="7366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43200" y="5207000"/>
            <a:ext cx="571500" cy="8001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549400" y="1295400"/>
            <a:ext cx="9944100" cy="7150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en-US" sz="6000" b="0" i="0" u="none" strike="noStrike">
                <a:solidFill>
                  <a:srgbClr val="6788F3"/>
                </a:solidFill>
                <a:latin typeface="210 Dosirak Regular"/>
              </a:rPr>
              <a:t>1. </a:t>
            </a:r>
            <a:r>
              <a:rPr lang="ko-KR" sz="6000" b="0" i="0" u="none" strike="noStrike">
                <a:solidFill>
                  <a:srgbClr val="6788F3"/>
                </a:solidFill>
                <a:ea typeface="210 Dosirak Regular"/>
              </a:rPr>
              <a:t>첨성대</a:t>
            </a:r>
          </a:p>
          <a:p>
            <a:pPr lvl="0" algn="l">
              <a:lnSpc>
                <a:spcPct val="94619"/>
              </a:lnSpc>
            </a:pPr>
            <a:r>
              <a:rPr lang="en-US" sz="6000" b="0" i="0" u="none" strike="noStrike">
                <a:solidFill>
                  <a:srgbClr val="6788F3"/>
                </a:solidFill>
                <a:latin typeface="210 Dosirak Regular"/>
              </a:rPr>
              <a:t>2. </a:t>
            </a:r>
            <a:r>
              <a:rPr lang="ko-KR" sz="6000" b="0" i="0" u="none" strike="noStrike">
                <a:solidFill>
                  <a:srgbClr val="6788F3"/>
                </a:solidFill>
                <a:ea typeface="210 Dosirak Regular"/>
              </a:rPr>
              <a:t>불국사</a:t>
            </a:r>
          </a:p>
          <a:p>
            <a:pPr lvl="0" algn="l">
              <a:lnSpc>
                <a:spcPct val="94619"/>
              </a:lnSpc>
            </a:pPr>
            <a:r>
              <a:rPr lang="en-US" sz="6000" b="0" i="0" u="none" strike="noStrike">
                <a:solidFill>
                  <a:srgbClr val="6788F3"/>
                </a:solidFill>
                <a:latin typeface="210 Dosirak Regular"/>
              </a:rPr>
              <a:t>3. </a:t>
            </a:r>
            <a:r>
              <a:rPr lang="ko-KR" sz="6000" b="0" i="0" u="none" strike="noStrike">
                <a:solidFill>
                  <a:srgbClr val="6788F3"/>
                </a:solidFill>
                <a:ea typeface="210 Dosirak Regular"/>
              </a:rPr>
              <a:t>금리단길</a:t>
            </a:r>
          </a:p>
          <a:p>
            <a:pPr lvl="0" algn="l">
              <a:lnSpc>
                <a:spcPct val="94619"/>
              </a:lnSpc>
            </a:pPr>
            <a:r>
              <a:rPr lang="en-US" sz="6000" b="0" i="0" u="none" strike="noStrike">
                <a:solidFill>
                  <a:srgbClr val="6788F3"/>
                </a:solidFill>
                <a:latin typeface="210 Dosirak Regular"/>
              </a:rPr>
              <a:t>4. </a:t>
            </a:r>
            <a:r>
              <a:rPr lang="ko-KR" sz="6000" b="0" i="0" u="none" strike="noStrike">
                <a:solidFill>
                  <a:srgbClr val="6788F3"/>
                </a:solidFill>
                <a:ea typeface="210 Dosirak Regular"/>
              </a:rPr>
              <a:t>보문정</a:t>
            </a:r>
            <a:r>
              <a:rPr lang="en-US" sz="6000" b="0" i="0" u="none" strike="noStrike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en-US" sz="4500" b="0" i="0" u="none" strike="noStrike">
                <a:solidFill>
                  <a:srgbClr val="6788F3"/>
                </a:solidFill>
                <a:latin typeface="210 Dosirak Regular"/>
              </a:rPr>
              <a:t>- </a:t>
            </a:r>
            <a:r>
              <a:rPr lang="ko-KR" sz="4500" b="0" i="0" u="none" strike="noStrike">
                <a:solidFill>
                  <a:srgbClr val="6788F3"/>
                </a:solidFill>
                <a:ea typeface="210 Dosirak Regular"/>
              </a:rPr>
              <a:t>비주류</a:t>
            </a:r>
          </a:p>
          <a:p>
            <a:pPr lvl="0" algn="l">
              <a:lnSpc>
                <a:spcPct val="94619"/>
              </a:lnSpc>
            </a:pPr>
            <a:r>
              <a:rPr lang="en-US" sz="6000" b="0" i="0" u="none" strike="noStrike">
                <a:solidFill>
                  <a:srgbClr val="6788F3"/>
                </a:solidFill>
                <a:latin typeface="210 Dosirak Regular"/>
              </a:rPr>
              <a:t>5. </a:t>
            </a:r>
            <a:r>
              <a:rPr lang="ko-KR" sz="6000" b="0" i="0" u="none" strike="noStrike">
                <a:solidFill>
                  <a:srgbClr val="6788F3"/>
                </a:solidFill>
                <a:ea typeface="210 Dosirak Regular"/>
              </a:rPr>
              <a:t>경주</a:t>
            </a:r>
            <a:r>
              <a:rPr lang="en-US" sz="6000" b="0" i="0" u="none" strike="noStrike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6000" b="0" i="0" u="none" strike="noStrike">
                <a:solidFill>
                  <a:srgbClr val="6788F3"/>
                </a:solidFill>
                <a:ea typeface="210 Dosirak Regular"/>
              </a:rPr>
              <a:t>중앙시장</a:t>
            </a:r>
            <a:r>
              <a:rPr lang="en-US" sz="6000" b="0" i="0" u="none" strike="noStrike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en-US" sz="4500" b="0" i="0" u="none" strike="noStrike">
                <a:solidFill>
                  <a:srgbClr val="6788F3"/>
                </a:solidFill>
                <a:latin typeface="210 Dosirak Regular"/>
              </a:rPr>
              <a:t>- </a:t>
            </a:r>
            <a:r>
              <a:rPr lang="ko-KR" sz="4500" b="0" i="0" u="none" strike="noStrike">
                <a:solidFill>
                  <a:srgbClr val="6788F3"/>
                </a:solidFill>
                <a:ea typeface="210 Dosirak Regular"/>
              </a:rPr>
              <a:t>비주류</a:t>
            </a:r>
          </a:p>
          <a:p>
            <a:pPr lvl="0" algn="l">
              <a:lnSpc>
                <a:spcPct val="94619"/>
              </a:lnSpc>
            </a:pPr>
            <a:r>
              <a:rPr lang="en-US" sz="6000" b="0" i="0" u="none" strike="noStrike">
                <a:solidFill>
                  <a:srgbClr val="6788F3"/>
                </a:solidFill>
                <a:latin typeface="210 Dosirak Regular"/>
              </a:rPr>
              <a:t>6. </a:t>
            </a:r>
            <a:r>
              <a:rPr lang="ko-KR" sz="6000" b="0" i="0" u="none" strike="noStrike">
                <a:solidFill>
                  <a:srgbClr val="6788F3"/>
                </a:solidFill>
                <a:ea typeface="210 Dosirak Regular"/>
              </a:rPr>
              <a:t>동궁과</a:t>
            </a:r>
            <a:r>
              <a:rPr lang="en-US" sz="6000" b="0" i="0" u="none" strike="noStrike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6000" b="0" i="0" u="none" strike="noStrike">
                <a:solidFill>
                  <a:srgbClr val="6788F3"/>
                </a:solidFill>
                <a:ea typeface="210 Dosirak Regular"/>
              </a:rPr>
              <a:t>월지</a:t>
            </a:r>
          </a:p>
          <a:p>
            <a:pPr lvl="0" algn="l">
              <a:lnSpc>
                <a:spcPct val="94619"/>
              </a:lnSpc>
            </a:pPr>
            <a:r>
              <a:rPr lang="en-US" sz="6000" b="0" i="0" u="none" strike="noStrike">
                <a:solidFill>
                  <a:srgbClr val="6788F3"/>
                </a:solidFill>
                <a:latin typeface="210 Dosirak Regular"/>
              </a:rPr>
              <a:t>7. </a:t>
            </a:r>
            <a:r>
              <a:rPr lang="ko-KR" sz="6000" b="0" i="0" u="none" strike="noStrike">
                <a:solidFill>
                  <a:srgbClr val="6788F3"/>
                </a:solidFill>
                <a:ea typeface="210 Dosirak Regular"/>
              </a:rPr>
              <a:t>용담정</a:t>
            </a:r>
            <a:r>
              <a:rPr lang="en-US" sz="6000" b="0" i="0" u="none" strike="noStrike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en-US" sz="4500" b="0" i="0" u="none" strike="noStrike">
                <a:solidFill>
                  <a:srgbClr val="6788F3"/>
                </a:solidFill>
                <a:latin typeface="210 Dosirak Regular"/>
              </a:rPr>
              <a:t>- </a:t>
            </a:r>
            <a:r>
              <a:rPr lang="ko-KR" sz="4500" b="0" i="0" u="none" strike="noStrike">
                <a:solidFill>
                  <a:srgbClr val="6788F3"/>
                </a:solidFill>
                <a:ea typeface="210 Dosirak Regular"/>
              </a:rPr>
              <a:t>비주류</a:t>
            </a:r>
          </a:p>
          <a:p>
            <a:pPr lvl="0" algn="l">
              <a:lnSpc>
                <a:spcPct val="94619"/>
              </a:lnSpc>
            </a:pPr>
            <a:r>
              <a:rPr lang="en-US" sz="6000" b="0" i="0" u="none" strike="noStrike">
                <a:solidFill>
                  <a:srgbClr val="6788F3"/>
                </a:solidFill>
                <a:latin typeface="210 Dosirak Regular"/>
              </a:rPr>
              <a:t>8. </a:t>
            </a:r>
            <a:r>
              <a:rPr lang="ko-KR" sz="6000" b="0" i="0" u="none" strike="noStrike">
                <a:solidFill>
                  <a:srgbClr val="6788F3"/>
                </a:solidFill>
                <a:ea typeface="210 Dosirak Regular"/>
              </a:rPr>
              <a:t>황성공원</a:t>
            </a:r>
            <a:r>
              <a:rPr lang="en-US" sz="6000" b="0" i="0" u="none" strike="noStrike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en-US" sz="4500" b="0" i="0" u="none" strike="noStrike">
                <a:solidFill>
                  <a:srgbClr val="6788F3"/>
                </a:solidFill>
                <a:latin typeface="210 Dosirak Regular"/>
              </a:rPr>
              <a:t>- </a:t>
            </a:r>
            <a:r>
              <a:rPr lang="ko-KR" sz="4500" b="0" i="0" u="none" strike="noStrike">
                <a:solidFill>
                  <a:srgbClr val="6788F3"/>
                </a:solidFill>
                <a:ea typeface="210 Dosirak Regular"/>
              </a:rPr>
              <a:t>비주류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520700"/>
            <a:ext cx="17043400" cy="87630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314700" y="3200400"/>
            <a:ext cx="11645900" cy="3289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4619"/>
              </a:lnSpc>
            </a:pPr>
            <a:r>
              <a:rPr lang="ko-KR" sz="10200" b="0" i="0" u="none" strike="noStrike">
                <a:solidFill>
                  <a:srgbClr val="6788F3"/>
                </a:solidFill>
                <a:ea typeface="210 Dosirak Regular"/>
              </a:rPr>
              <a:t>기본적인</a:t>
            </a:r>
            <a:r>
              <a:rPr lang="en-US" sz="10200" b="0" i="0" u="none" strike="noStrike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10200" b="0" i="0" u="none" strike="noStrike">
                <a:solidFill>
                  <a:srgbClr val="6788F3"/>
                </a:solidFill>
                <a:ea typeface="210 Dosirak Regular"/>
              </a:rPr>
              <a:t>체험은</a:t>
            </a:r>
            <a:r>
              <a:rPr lang="en-US" sz="10200" b="0" i="0" u="none" strike="noStrike">
                <a:solidFill>
                  <a:srgbClr val="6788F3"/>
                </a:solidFill>
                <a:latin typeface="210 Dosirak Regular"/>
              </a:rPr>
              <a:t> </a:t>
            </a:r>
          </a:p>
          <a:p>
            <a:pPr lvl="0" algn="ctr">
              <a:lnSpc>
                <a:spcPct val="94619"/>
              </a:lnSpc>
            </a:pPr>
            <a:r>
              <a:rPr lang="ko-KR" sz="10200" b="0" i="0" u="none" strike="noStrike">
                <a:solidFill>
                  <a:srgbClr val="6788F3"/>
                </a:solidFill>
                <a:ea typeface="210 Dosirak Regular"/>
              </a:rPr>
              <a:t>학교에서</a:t>
            </a:r>
            <a:r>
              <a:rPr lang="en-US" sz="10200" b="0" i="0" u="none" strike="noStrike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10200" b="0" i="0" u="none" strike="noStrike">
                <a:solidFill>
                  <a:srgbClr val="6788F3"/>
                </a:solidFill>
                <a:ea typeface="210 Dosirak Regular"/>
              </a:rPr>
              <a:t>진행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2971800"/>
            <a:ext cx="17043400" cy="63119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00" y="1219200"/>
            <a:ext cx="17043400" cy="12573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1257300"/>
            <a:ext cx="113919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en-US" sz="6300" b="0" i="0" u="none" strike="noStrike" spc="-200">
                <a:solidFill>
                  <a:srgbClr val="6788F3"/>
                </a:solidFill>
                <a:latin typeface="210 Dosirak Regular"/>
              </a:rPr>
              <a:t>SW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722600" y="1638300"/>
            <a:ext cx="13081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2000" b="0" i="0" u="none" strike="noStrike">
                <a:solidFill>
                  <a:srgbClr val="6788F3"/>
                </a:solidFill>
                <a:latin typeface="THEJung160"/>
              </a:rPr>
              <a:t>Page 03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66800" y="3238500"/>
            <a:ext cx="14439900" cy="520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사용자</a:t>
            </a:r>
            <a:r>
              <a:rPr lang="en-US" sz="2900" b="0" i="0" u="none" strike="noStrike">
                <a:solidFill>
                  <a:srgbClr val="6788F3"/>
                </a:solidFill>
                <a:latin typeface="THEJung160"/>
              </a:rPr>
              <a:t> -&gt; "</a:t>
            </a: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체험의</a:t>
            </a:r>
            <a:r>
              <a:rPr lang="en-US" sz="2900" b="0" i="0" u="none" strike="noStrike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원활한</a:t>
            </a:r>
            <a:r>
              <a:rPr lang="en-US" sz="2900" b="0" i="0" u="none" strike="noStrike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과정</a:t>
            </a:r>
            <a:r>
              <a:rPr lang="en-US" sz="2900" b="0" i="0" u="none" strike="noStrike">
                <a:solidFill>
                  <a:srgbClr val="6788F3"/>
                </a:solidFill>
                <a:latin typeface="THEJung160"/>
              </a:rPr>
              <a:t>"</a:t>
            </a: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을</a:t>
            </a:r>
            <a:r>
              <a:rPr lang="en-US" sz="2900" b="0" i="0" u="none" strike="noStrike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위해</a:t>
            </a:r>
            <a:r>
              <a:rPr lang="en-US" sz="2900" b="0" i="0" u="none" strike="noStrike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우리의</a:t>
            </a:r>
            <a:r>
              <a:rPr lang="en-US" sz="2900" b="0" i="0" u="none" strike="noStrike">
                <a:solidFill>
                  <a:srgbClr val="6788F3"/>
                </a:solidFill>
                <a:latin typeface="THEJung160"/>
              </a:rPr>
              <a:t> SW</a:t>
            </a: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를</a:t>
            </a:r>
            <a:r>
              <a:rPr lang="en-US" sz="2900" b="0" i="0" u="none" strike="noStrike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사용</a:t>
            </a:r>
            <a:r>
              <a:rPr lang="en-US" sz="2900" b="0" i="0" u="none" strike="noStrike">
                <a:solidFill>
                  <a:srgbClr val="6788F3"/>
                </a:solidFill>
                <a:latin typeface="THEJung160"/>
              </a:rPr>
              <a:t>!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4800" y="4241800"/>
            <a:ext cx="2997200" cy="32512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21300" y="4241800"/>
            <a:ext cx="2997200" cy="32512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0500" y="4241800"/>
            <a:ext cx="2997200" cy="32512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15600" y="4241800"/>
            <a:ext cx="2997200" cy="325120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2590800" y="7708900"/>
            <a:ext cx="2413000" cy="673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1714"/>
              </a:lnSpc>
            </a:pPr>
            <a:r>
              <a:rPr lang="ko-KR" sz="3800" b="0" i="0" u="none" strike="noStrike" spc="-300">
                <a:solidFill>
                  <a:srgbClr val="515050"/>
                </a:solidFill>
                <a:ea typeface="NanumSquareRoundOTF Bold"/>
              </a:rPr>
              <a:t>예약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422900" y="7708900"/>
            <a:ext cx="1981200" cy="673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1714"/>
              </a:lnSpc>
            </a:pPr>
            <a:r>
              <a:rPr lang="ko-KR" sz="3800" b="0" i="0" u="none" strike="noStrike" spc="-300">
                <a:solidFill>
                  <a:srgbClr val="515050"/>
                </a:solidFill>
                <a:ea typeface="NanumSquareRoundOTF Bold"/>
              </a:rPr>
              <a:t>예약</a:t>
            </a:r>
            <a:r>
              <a:rPr lang="en-US" sz="3800" b="0" i="0" u="none" strike="noStrike" spc="-300">
                <a:solidFill>
                  <a:srgbClr val="515050"/>
                </a:solidFill>
                <a:latin typeface="NanumSquareRoundOTF Bold"/>
              </a:rPr>
              <a:t> </a:t>
            </a:r>
            <a:r>
              <a:rPr lang="ko-KR" sz="3800" b="0" i="0" u="none" strike="noStrike" spc="-300">
                <a:solidFill>
                  <a:srgbClr val="515050"/>
                </a:solidFill>
                <a:ea typeface="NanumSquareRoundOTF Bold"/>
              </a:rPr>
              <a:t>번호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912100" y="7708900"/>
            <a:ext cx="2209800" cy="673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1714"/>
              </a:lnSpc>
            </a:pPr>
            <a:r>
              <a:rPr lang="ko-KR" sz="3800" b="0" i="0" u="none" strike="noStrike" spc="-300">
                <a:solidFill>
                  <a:srgbClr val="515050"/>
                </a:solidFill>
                <a:ea typeface="NanumSquareRoundOTF Bold"/>
              </a:rPr>
              <a:t>관광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490200" y="7708900"/>
            <a:ext cx="2260600" cy="673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1714"/>
              </a:lnSpc>
            </a:pPr>
            <a:r>
              <a:rPr lang="ko-KR" sz="3800" b="0" i="0" u="none" strike="noStrike" spc="-300">
                <a:solidFill>
                  <a:srgbClr val="515050"/>
                </a:solidFill>
                <a:ea typeface="NanumSquareRoundOTF Bold"/>
              </a:rPr>
              <a:t>레이어</a:t>
            </a:r>
            <a:r>
              <a:rPr lang="en-US" sz="3800" b="0" i="0" u="none" strike="noStrike" spc="-300">
                <a:solidFill>
                  <a:srgbClr val="515050"/>
                </a:solidFill>
                <a:latin typeface="NanumSquareRoundOTF Bold"/>
              </a:rPr>
              <a:t> </a:t>
            </a:r>
            <a:r>
              <a:rPr lang="ko-KR" sz="3800" b="0" i="0" u="none" strike="noStrike" spc="-300">
                <a:solidFill>
                  <a:srgbClr val="515050"/>
                </a:solidFill>
                <a:ea typeface="NanumSquareRoundOTF Bold"/>
              </a:rPr>
              <a:t>수집</a:t>
            </a: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7">
            <a:alphaModFix amt="75000"/>
          </a:blip>
          <a:stretch>
            <a:fillRect/>
          </a:stretch>
        </p:blipFill>
        <p:spPr>
          <a:xfrm>
            <a:off x="9080500" y="5207000"/>
            <a:ext cx="1066800" cy="1219200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8">
            <a:alphaModFix amt="75000"/>
          </a:blip>
          <a:stretch>
            <a:fillRect/>
          </a:stretch>
        </p:blipFill>
        <p:spPr>
          <a:xfrm>
            <a:off x="6324600" y="5308600"/>
            <a:ext cx="1257300" cy="1181100"/>
          </a:xfrm>
          <a:prstGeom prst="rect">
            <a:avLst/>
          </a:prstGeom>
        </p:spPr>
      </p:pic>
      <p:grpSp>
        <p:nvGrpSpPr>
          <p:cNvPr id="19" name="Group 19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68300" y="4216400"/>
            <a:ext cx="2997200" cy="32512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12928600" y="7670800"/>
            <a:ext cx="2413000" cy="673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1714"/>
              </a:lnSpc>
            </a:pPr>
            <a:r>
              <a:rPr lang="ko-KR" sz="3800" b="0" i="0" u="none" strike="noStrike" spc="-300">
                <a:solidFill>
                  <a:srgbClr val="515050"/>
                </a:solidFill>
                <a:ea typeface="NanumSquareRoundOTF Bold"/>
              </a:rPr>
              <a:t>체험</a:t>
            </a:r>
          </a:p>
        </p:txBody>
      </p:sp>
      <p:pic>
        <p:nvPicPr>
          <p:cNvPr id="22" name="Picture 22"/>
          <p:cNvPicPr>
            <a:picLocks noChangeAspect="1"/>
          </p:cNvPicPr>
          <p:nvPr/>
        </p:nvPicPr>
        <p:blipFill>
          <a:blip r:embed="rId9">
            <a:alphaModFix amt="75000"/>
          </a:blip>
          <a:stretch>
            <a:fillRect/>
          </a:stretch>
        </p:blipFill>
        <p:spPr>
          <a:xfrm>
            <a:off x="22021800" y="5232400"/>
            <a:ext cx="1079500" cy="1155700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7">
            <a:alphaModFix amt="75000"/>
          </a:blip>
          <a:stretch>
            <a:fillRect/>
          </a:stretch>
        </p:blipFill>
        <p:spPr>
          <a:xfrm>
            <a:off x="19418300" y="5181600"/>
            <a:ext cx="1066800" cy="1219200"/>
          </a:xfrm>
          <a:prstGeom prst="rect">
            <a:avLst/>
          </a:prstGeom>
        </p:spPr>
      </p:pic>
      <p:pic>
        <p:nvPicPr>
          <p:cNvPr id="24" name="Picture 2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08400" y="5118100"/>
            <a:ext cx="1320800" cy="1320800"/>
          </a:xfrm>
          <a:prstGeom prst="rect">
            <a:avLst/>
          </a:prstGeom>
        </p:spPr>
      </p:pic>
      <p:pic>
        <p:nvPicPr>
          <p:cNvPr id="25" name="Picture 2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772900" y="5207000"/>
            <a:ext cx="977900" cy="977900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173200" y="5308600"/>
            <a:ext cx="1193800" cy="11938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1219200"/>
            <a:ext cx="17043400" cy="12573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3400" y="2781300"/>
            <a:ext cx="9601200" cy="69977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1257300"/>
            <a:ext cx="113919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300" b="0" i="0" u="none" strike="noStrike" spc="-200">
                <a:solidFill>
                  <a:srgbClr val="6788F3"/>
                </a:solidFill>
                <a:ea typeface="210 Dosirak Regular"/>
              </a:rPr>
              <a:t>서비스</a:t>
            </a:r>
            <a:r>
              <a:rPr lang="en-US" sz="6300" b="0" i="0" u="none" strike="noStrike" spc="-200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6300" b="0" i="0" u="none" strike="noStrike" spc="-200">
                <a:solidFill>
                  <a:srgbClr val="6788F3"/>
                </a:solidFill>
                <a:ea typeface="210 Dosirak Regular"/>
              </a:rPr>
              <a:t>아키텍쳐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379700" y="1638300"/>
            <a:ext cx="16510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2000" b="0" i="0" u="none" strike="noStrike">
                <a:solidFill>
                  <a:srgbClr val="6788F3"/>
                </a:solidFill>
                <a:latin typeface="THEJung160"/>
              </a:rPr>
              <a:t>Page 03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520700"/>
            <a:ext cx="17043400" cy="876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700" y="914400"/>
            <a:ext cx="16725900" cy="79502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774700" y="723900"/>
            <a:ext cx="113919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en-US" sz="6300" b="0" i="0" u="none" strike="noStrike" spc="-200">
                <a:solidFill>
                  <a:srgbClr val="6788F3"/>
                </a:solidFill>
                <a:latin typeface="210 Dosirak Regular"/>
              </a:rPr>
              <a:t>frontend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520700"/>
            <a:ext cx="17043400" cy="876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500" y="1066800"/>
            <a:ext cx="16637000" cy="77978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520700"/>
            <a:ext cx="17043400" cy="876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4600" y="1968500"/>
            <a:ext cx="8712200" cy="69850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889000" y="723900"/>
            <a:ext cx="113919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300" b="0" i="0" u="none" strike="noStrike" spc="-200">
                <a:solidFill>
                  <a:srgbClr val="6788F3"/>
                </a:solidFill>
                <a:ea typeface="210 Dosirak Regular"/>
              </a:rPr>
              <a:t>예약</a:t>
            </a:r>
            <a:r>
              <a:rPr lang="en-US" sz="6300" b="0" i="0" u="none" strike="noStrike" spc="-200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6300" b="0" i="0" u="none" strike="noStrike" spc="-200">
                <a:solidFill>
                  <a:srgbClr val="6788F3"/>
                </a:solidFill>
                <a:ea typeface="210 Dosirak Regular"/>
              </a:rPr>
              <a:t>확인</a:t>
            </a:r>
            <a:r>
              <a:rPr lang="en-US" sz="6300" b="0" i="0" u="none" strike="noStrike" spc="-200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6300" b="0" i="0" u="none" strike="noStrike" spc="-200">
                <a:solidFill>
                  <a:srgbClr val="6788F3"/>
                </a:solidFill>
                <a:ea typeface="210 Dosirak Regular"/>
              </a:rPr>
              <a:t>메일</a:t>
            </a:r>
            <a:r>
              <a:rPr lang="en-US" sz="6300" b="0" i="0" u="none" strike="noStrike" spc="-200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6300" b="0" i="0" u="none" strike="noStrike" spc="-200">
                <a:solidFill>
                  <a:srgbClr val="6788F3"/>
                </a:solidFill>
                <a:ea typeface="210 Dosirak Regular"/>
              </a:rPr>
              <a:t>반환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300" y="520700"/>
            <a:ext cx="17043400" cy="8763000"/>
          </a:xfrm>
          <a:prstGeom prst="rect">
            <a:avLst/>
          </a:prstGeom>
        </p:spPr>
      </p:pic>
      <p:pic>
        <p:nvPicPr>
          <p:cNvPr id="4" name="Picture 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22400" y="1968500"/>
            <a:ext cx="15455900" cy="71374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65200" y="838200"/>
            <a:ext cx="113919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300" b="0" i="0" u="none" strike="noStrike" spc="-200">
                <a:solidFill>
                  <a:srgbClr val="6788F3"/>
                </a:solidFill>
                <a:ea typeface="210 Dosirak Regular"/>
              </a:rPr>
              <a:t>도안</a:t>
            </a:r>
            <a:r>
              <a:rPr lang="en-US" sz="6300" b="0" i="0" u="none" strike="noStrike" spc="-200">
                <a:solidFill>
                  <a:srgbClr val="6788F3"/>
                </a:solidFill>
                <a:latin typeface="210 Dosirak Regular"/>
              </a:rPr>
              <a:t> -&gt; </a:t>
            </a:r>
            <a:r>
              <a:rPr lang="ko-KR" sz="6300" b="0" i="0" u="none" strike="noStrike" spc="-200">
                <a:solidFill>
                  <a:srgbClr val="6788F3"/>
                </a:solidFill>
                <a:ea typeface="210 Dosirak Regular"/>
              </a:rPr>
              <a:t>영상</a:t>
            </a:r>
            <a:r>
              <a:rPr lang="en-US" sz="6300" b="0" i="0" u="none" strike="noStrike" spc="-200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6300" b="0" i="0" u="none" strike="noStrike" spc="-200">
                <a:solidFill>
                  <a:srgbClr val="6788F3"/>
                </a:solidFill>
                <a:ea typeface="210 Dosirak Regular"/>
              </a:rPr>
              <a:t>시연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520700"/>
            <a:ext cx="17043400" cy="876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" y="4597400"/>
            <a:ext cx="5905500" cy="711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0900" y="1206500"/>
            <a:ext cx="9969500" cy="73914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-5700000">
            <a:off x="10033000" y="4483100"/>
            <a:ext cx="4356100" cy="3937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680000">
            <a:off x="13004800" y="6883400"/>
            <a:ext cx="800100" cy="3937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-5100000">
            <a:off x="13881100" y="7124700"/>
            <a:ext cx="584200" cy="3937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965200" y="838200"/>
            <a:ext cx="113919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en-US" sz="6300" b="0" i="0" u="none" strike="noStrike" spc="-200">
                <a:solidFill>
                  <a:srgbClr val="6788F3"/>
                </a:solidFill>
                <a:latin typeface="210 Dosirak Regular"/>
              </a:rPr>
              <a:t>SW </a:t>
            </a:r>
            <a:r>
              <a:rPr lang="ko-KR" sz="6300" b="0" i="0" u="none" strike="noStrike" spc="-200">
                <a:solidFill>
                  <a:srgbClr val="6788F3"/>
                </a:solidFill>
                <a:ea typeface="210 Dosirak Regular"/>
              </a:rPr>
              <a:t>확장성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2971800"/>
            <a:ext cx="17043400" cy="63119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00" y="1219200"/>
            <a:ext cx="17043400" cy="12573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>
            <a:alphaModFix amt="36000"/>
          </a:blip>
          <a:stretch>
            <a:fillRect/>
          </a:stretch>
        </p:blipFill>
        <p:spPr>
          <a:xfrm>
            <a:off x="7315200" y="3594100"/>
            <a:ext cx="3416300" cy="34163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>
            <a:alphaModFix amt="36000"/>
          </a:blip>
          <a:stretch>
            <a:fillRect/>
          </a:stretch>
        </p:blipFill>
        <p:spPr>
          <a:xfrm>
            <a:off x="6337300" y="5372100"/>
            <a:ext cx="3276600" cy="32766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>
            <a:alphaModFix amt="36000"/>
          </a:blip>
          <a:stretch>
            <a:fillRect/>
          </a:stretch>
        </p:blipFill>
        <p:spPr>
          <a:xfrm>
            <a:off x="8674100" y="5372100"/>
            <a:ext cx="3276600" cy="32766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94500" y="3225800"/>
            <a:ext cx="1536700" cy="1536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65800" y="7366000"/>
            <a:ext cx="1231900" cy="13843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176000" y="5461000"/>
            <a:ext cx="1536700" cy="153670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028700" y="1257300"/>
            <a:ext cx="113919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300" b="0" i="0" u="none" strike="noStrike" spc="-200">
                <a:solidFill>
                  <a:srgbClr val="6788F3"/>
                </a:solidFill>
                <a:ea typeface="210 Dosirak Regular"/>
              </a:rPr>
              <a:t>기대효과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113000" y="1663700"/>
            <a:ext cx="19177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2000" b="0" i="0" u="none" strike="noStrike">
                <a:solidFill>
                  <a:srgbClr val="6788F3"/>
                </a:solidFill>
                <a:latin typeface="THEJung160"/>
              </a:rPr>
              <a:t>Page 04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623300" y="4152900"/>
            <a:ext cx="1511300" cy="1168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600" b="0" i="0" u="none" strike="noStrike" spc="-200">
                <a:solidFill>
                  <a:srgbClr val="6788F3"/>
                </a:solidFill>
                <a:ea typeface="210 Dosirak Regular"/>
              </a:rPr>
              <a:t>지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251700" y="6565900"/>
            <a:ext cx="14478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300" b="0" i="0" u="none" strike="noStrike" spc="-200">
                <a:solidFill>
                  <a:srgbClr val="6788F3"/>
                </a:solidFill>
                <a:ea typeface="210 Dosirak Regular"/>
              </a:rPr>
              <a:t>산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109200" y="6565900"/>
            <a:ext cx="14478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300" b="0" i="0" u="none" strike="noStrike" spc="-200">
                <a:solidFill>
                  <a:srgbClr val="6788F3"/>
                </a:solidFill>
                <a:ea typeface="210 Dosirak Regular"/>
              </a:rPr>
              <a:t>학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943100" y="6477000"/>
            <a:ext cx="4775200" cy="520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24499"/>
              </a:lnSpc>
              <a:buClr>
                <a:srgbClr val="6788F3"/>
              </a:buClr>
              <a:buFont typeface="Arial"/>
              <a:buChar char="●"/>
            </a:pP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지역</a:t>
            </a:r>
            <a:r>
              <a:rPr lang="en-US" sz="2900" b="0" i="0" u="none" strike="noStrike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특색</a:t>
            </a:r>
            <a:r>
              <a:rPr lang="en-US" sz="2900" b="0" i="0" u="none" strike="noStrike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기업</a:t>
            </a:r>
            <a:r>
              <a:rPr lang="en-US" sz="2900" b="0" i="0" u="none" strike="noStrike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활성화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820400" y="3975100"/>
            <a:ext cx="4775200" cy="520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24499"/>
              </a:lnSpc>
              <a:buClr>
                <a:srgbClr val="6788F3"/>
              </a:buClr>
              <a:buFont typeface="Arial"/>
              <a:buChar char="●"/>
            </a:pP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관광</a:t>
            </a:r>
            <a:r>
              <a:rPr lang="en-US" sz="2900" b="0" i="0" u="none" strike="noStrike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영역의</a:t>
            </a:r>
            <a:r>
              <a:rPr lang="en-US" sz="2900" b="0" i="0" u="none" strike="noStrike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확대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268200" y="7251700"/>
            <a:ext cx="4343400" cy="1066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24499"/>
              </a:lnSpc>
              <a:buClr>
                <a:srgbClr val="6788F3"/>
              </a:buClr>
              <a:buFont typeface="Arial"/>
              <a:buChar char="●"/>
            </a:pP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교내</a:t>
            </a:r>
            <a:r>
              <a:rPr lang="en-US" sz="2900" b="0" i="0" u="none" strike="noStrike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미사용</a:t>
            </a:r>
            <a:r>
              <a:rPr lang="en-US" sz="2900" b="0" i="0" u="none" strike="noStrike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기기</a:t>
            </a:r>
            <a:r>
              <a:rPr lang="en-US" sz="2900" b="0" i="0" u="none" strike="noStrike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활용</a:t>
            </a:r>
            <a:r>
              <a:rPr lang="en-US" sz="2900" b="0" i="0" u="none" strike="noStrike">
                <a:solidFill>
                  <a:srgbClr val="6788F3"/>
                </a:solidFill>
                <a:latin typeface="THEJung160"/>
              </a:rPr>
              <a:t> -&gt; </a:t>
            </a: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초기</a:t>
            </a:r>
            <a:r>
              <a:rPr lang="en-US" sz="2900" b="0" i="0" u="none" strike="noStrike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투자</a:t>
            </a:r>
            <a:r>
              <a:rPr lang="en-US" sz="2900" b="0" i="0" u="none" strike="noStrike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비용</a:t>
            </a:r>
            <a:r>
              <a:rPr lang="en-US" sz="2900" b="0" i="0" u="none" strike="noStrike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900" b="0" i="0" u="none" strike="noStrike">
                <a:solidFill>
                  <a:srgbClr val="6788F3"/>
                </a:solidFill>
                <a:ea typeface="THEJung160"/>
              </a:rPr>
              <a:t>절감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219200"/>
            <a:ext cx="17043400" cy="1257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-3657600" y="3302000"/>
            <a:ext cx="10693400" cy="368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1219200"/>
            <a:ext cx="2908300" cy="12573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71500" y="1257300"/>
            <a:ext cx="31496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4619"/>
              </a:lnSpc>
            </a:pPr>
            <a:r>
              <a:rPr lang="ko-KR" sz="6300" b="0" i="0" u="none" strike="noStrike" spc="-100">
                <a:solidFill>
                  <a:srgbClr val="FFF9FA"/>
                </a:solidFill>
                <a:ea typeface="210 Dosirak Regular"/>
              </a:rPr>
              <a:t>팀</a:t>
            </a:r>
            <a:r>
              <a:rPr lang="en-US" sz="6300" b="0" i="0" u="none" strike="noStrike" spc="-100">
                <a:solidFill>
                  <a:srgbClr val="FFF9FA"/>
                </a:solidFill>
                <a:latin typeface="210 Dosirak Regular"/>
              </a:rPr>
              <a:t> </a:t>
            </a:r>
            <a:r>
              <a:rPr lang="ko-KR" sz="6300" b="0" i="0" u="none" strike="noStrike" spc="-100">
                <a:solidFill>
                  <a:srgbClr val="FFF9FA"/>
                </a:solidFill>
                <a:ea typeface="210 Dosirak Regular"/>
              </a:rPr>
              <a:t>소개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582900" y="1485900"/>
            <a:ext cx="14605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2000" b="0" i="0" u="none" strike="noStrike">
                <a:solidFill>
                  <a:srgbClr val="6788F3"/>
                </a:solidFill>
                <a:latin typeface="THEJung160"/>
              </a:rPr>
              <a:t>ABOUT OUR TEAM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166600" y="4343400"/>
            <a:ext cx="3771900" cy="812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sz="2200" b="0" i="0" u="none" strike="noStrike" spc="-100">
                <a:solidFill>
                  <a:srgbClr val="6788F3"/>
                </a:solidFill>
                <a:ea typeface="THEJung160"/>
              </a:rPr>
              <a:t>백엔드</a:t>
            </a:r>
            <a:r>
              <a:rPr lang="en-US" sz="2200" b="0" i="0" u="none" strike="noStrike" spc="-100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200" b="0" i="0" u="none" strike="noStrike" spc="-100">
                <a:solidFill>
                  <a:srgbClr val="6788F3"/>
                </a:solidFill>
                <a:ea typeface="THEJung160"/>
              </a:rPr>
              <a:t>및</a:t>
            </a:r>
            <a:r>
              <a:rPr lang="en-US" sz="2200" b="0" i="0" u="none" strike="noStrike" spc="-100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200" b="0" i="0" u="none" strike="noStrike" spc="-100">
                <a:solidFill>
                  <a:srgbClr val="6788F3"/>
                </a:solidFill>
                <a:ea typeface="THEJung160"/>
              </a:rPr>
              <a:t>데이터</a:t>
            </a:r>
            <a:r>
              <a:rPr lang="en-US" sz="2200" b="0" i="0" u="none" strike="noStrike" spc="-100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200" b="0" i="0" u="none" strike="noStrike" spc="-100">
                <a:solidFill>
                  <a:srgbClr val="6788F3"/>
                </a:solidFill>
                <a:ea typeface="THEJung160"/>
              </a:rPr>
              <a:t>자료</a:t>
            </a:r>
            <a:r>
              <a:rPr lang="en-US" sz="2200" b="0" i="0" u="none" strike="noStrike" spc="-100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200" b="0" i="0" u="none" strike="noStrike" spc="-100">
                <a:solidFill>
                  <a:srgbClr val="6788F3"/>
                </a:solidFill>
                <a:ea typeface="THEJung160"/>
              </a:rPr>
              <a:t>수집</a:t>
            </a:r>
            <a:r>
              <a:rPr lang="en-US" sz="2200" b="0" i="0" u="none" strike="noStrike" spc="-100">
                <a:solidFill>
                  <a:srgbClr val="6788F3"/>
                </a:solidFill>
                <a:latin typeface="THEJung160"/>
              </a:rPr>
              <a:t>, </a:t>
            </a:r>
          </a:p>
          <a:p>
            <a:pPr lvl="0" algn="l">
              <a:lnSpc>
                <a:spcPct val="124499"/>
              </a:lnSpc>
            </a:pPr>
            <a:r>
              <a:rPr lang="ko-KR" sz="2200" b="0" i="0" u="none" strike="noStrike" spc="-100">
                <a:solidFill>
                  <a:srgbClr val="6788F3"/>
                </a:solidFill>
                <a:ea typeface="THEJung160"/>
              </a:rPr>
              <a:t>아이디어</a:t>
            </a:r>
            <a:r>
              <a:rPr lang="en-US" sz="2200" b="0" i="0" u="none" strike="noStrike" spc="-100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200" b="0" i="0" u="none" strike="noStrike" spc="-100">
                <a:solidFill>
                  <a:srgbClr val="6788F3"/>
                </a:solidFill>
                <a:ea typeface="THEJung160"/>
              </a:rPr>
              <a:t>구체화</a:t>
            </a:r>
            <a:r>
              <a:rPr lang="en-US" sz="2200" b="0" i="0" u="none" strike="noStrike" spc="-100">
                <a:solidFill>
                  <a:srgbClr val="6788F3"/>
                </a:solidFill>
                <a:latin typeface="THEJung160"/>
              </a:rPr>
              <a:t>, </a:t>
            </a:r>
            <a:r>
              <a:rPr lang="ko-KR" sz="2200" b="0" i="0" u="none" strike="noStrike" spc="-100">
                <a:solidFill>
                  <a:srgbClr val="6788F3"/>
                </a:solidFill>
                <a:ea typeface="THEJung160"/>
              </a:rPr>
              <a:t>발표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166600" y="3429000"/>
            <a:ext cx="3822700" cy="774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4300" b="0" i="0" u="none" strike="noStrike" spc="-100">
                <a:solidFill>
                  <a:srgbClr val="6788F3"/>
                </a:solidFill>
                <a:ea typeface="210 Dosirak Regular"/>
              </a:rPr>
              <a:t>이수헌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214100" y="3429000"/>
            <a:ext cx="863600" cy="774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en-US" sz="4300" b="0" i="0" u="none" strike="noStrike" spc="-100">
                <a:solidFill>
                  <a:srgbClr val="6788F3"/>
                </a:solidFill>
                <a:latin typeface="210 Dosirak Regular"/>
              </a:rPr>
              <a:t>02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7162800" y="6362700"/>
            <a:ext cx="6311900" cy="127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29100" y="6197600"/>
            <a:ext cx="12814300" cy="127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5194300" y="4419600"/>
            <a:ext cx="4495800" cy="1231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sz="2200" b="0" i="0" u="none" strike="noStrike">
                <a:solidFill>
                  <a:srgbClr val="6788F3"/>
                </a:solidFill>
                <a:ea typeface="THEJung160"/>
              </a:rPr>
              <a:t>팀장</a:t>
            </a:r>
          </a:p>
          <a:p>
            <a:pPr lvl="0" algn="l">
              <a:lnSpc>
                <a:spcPct val="124499"/>
              </a:lnSpc>
            </a:pPr>
            <a:r>
              <a:rPr lang="en-US" sz="2200" b="0" i="0" u="none" strike="noStrike">
                <a:solidFill>
                  <a:srgbClr val="6788F3"/>
                </a:solidFill>
                <a:latin typeface="THEJung160"/>
              </a:rPr>
              <a:t>SW </a:t>
            </a:r>
            <a:r>
              <a:rPr lang="ko-KR" sz="2200" b="0" i="0" u="none" strike="noStrike">
                <a:solidFill>
                  <a:srgbClr val="6788F3"/>
                </a:solidFill>
                <a:ea typeface="THEJung160"/>
              </a:rPr>
              <a:t>프론트엔드</a:t>
            </a:r>
            <a:r>
              <a:rPr lang="en-US" sz="2200" b="0" i="0" u="none" strike="noStrike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200" b="0" i="0" u="none" strike="noStrike">
                <a:solidFill>
                  <a:srgbClr val="6788F3"/>
                </a:solidFill>
                <a:ea typeface="THEJung160"/>
              </a:rPr>
              <a:t>및</a:t>
            </a:r>
            <a:r>
              <a:rPr lang="en-US" sz="2200" b="0" i="0" u="none" strike="noStrike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200" b="0" i="0" u="none" strike="noStrike">
                <a:solidFill>
                  <a:srgbClr val="6788F3"/>
                </a:solidFill>
                <a:ea typeface="THEJung160"/>
              </a:rPr>
              <a:t>전반적인</a:t>
            </a:r>
            <a:r>
              <a:rPr lang="en-US" sz="2200" b="0" i="0" u="none" strike="noStrike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200" b="0" i="0" u="none" strike="noStrike">
                <a:solidFill>
                  <a:srgbClr val="6788F3"/>
                </a:solidFill>
                <a:ea typeface="THEJung160"/>
              </a:rPr>
              <a:t>디자인</a:t>
            </a:r>
            <a:r>
              <a:rPr lang="en-US" sz="2200" b="0" i="0" u="none" strike="noStrike">
                <a:solidFill>
                  <a:srgbClr val="6788F3"/>
                </a:solidFill>
                <a:latin typeface="THEJung160"/>
              </a:rPr>
              <a:t>,</a:t>
            </a:r>
          </a:p>
          <a:p>
            <a:pPr lvl="0" algn="l">
              <a:lnSpc>
                <a:spcPct val="124499"/>
              </a:lnSpc>
            </a:pPr>
            <a:r>
              <a:rPr lang="ko-KR" sz="2200" b="0" i="0" u="none" strike="noStrike">
                <a:solidFill>
                  <a:srgbClr val="6788F3"/>
                </a:solidFill>
                <a:ea typeface="THEJung160"/>
              </a:rPr>
              <a:t>아이디어</a:t>
            </a:r>
            <a:r>
              <a:rPr lang="en-US" sz="2200" b="0" i="0" u="none" strike="noStrike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200" b="0" i="0" u="none" strike="noStrike">
                <a:solidFill>
                  <a:srgbClr val="6788F3"/>
                </a:solidFill>
                <a:ea typeface="THEJung160"/>
              </a:rPr>
              <a:t>구체화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194300" y="3429000"/>
            <a:ext cx="3822700" cy="774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4300" b="0" i="0" u="none" strike="noStrike" spc="-100">
                <a:solidFill>
                  <a:srgbClr val="6788F3"/>
                </a:solidFill>
                <a:ea typeface="210 Dosirak Regular"/>
              </a:rPr>
              <a:t>임채은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241800" y="3429000"/>
            <a:ext cx="863600" cy="774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en-US" sz="4300" b="0" i="0" u="none" strike="noStrike" spc="-100">
                <a:solidFill>
                  <a:srgbClr val="6788F3"/>
                </a:solidFill>
                <a:latin typeface="210 Dosirak Regular"/>
              </a:rPr>
              <a:t>01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166600" y="8216900"/>
            <a:ext cx="3771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sz="2200" b="0" i="0" u="none" strike="noStrike" spc="-100">
                <a:solidFill>
                  <a:srgbClr val="6788F3"/>
                </a:solidFill>
                <a:ea typeface="THEJung160"/>
              </a:rPr>
              <a:t>값이</a:t>
            </a:r>
            <a:r>
              <a:rPr lang="en-US" sz="2200" b="0" i="0" u="none" strike="noStrike" spc="-100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200" b="0" i="0" u="none" strike="noStrike" spc="-100">
                <a:solidFill>
                  <a:srgbClr val="6788F3"/>
                </a:solidFill>
                <a:ea typeface="THEJung160"/>
              </a:rPr>
              <a:t>존재하지</a:t>
            </a:r>
            <a:r>
              <a:rPr lang="en-US" sz="2200" b="0" i="0" u="none" strike="noStrike" spc="-100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200" b="0" i="0" u="none" strike="noStrike" spc="-100">
                <a:solidFill>
                  <a:srgbClr val="6788F3"/>
                </a:solidFill>
                <a:ea typeface="THEJung160"/>
              </a:rPr>
              <a:t>않습니다</a:t>
            </a:r>
            <a:r>
              <a:rPr lang="en-US" sz="2200" b="0" i="0" u="none" strike="noStrike" spc="-100">
                <a:solidFill>
                  <a:srgbClr val="6788F3"/>
                </a:solidFill>
                <a:latin typeface="THEJung160"/>
              </a:rPr>
              <a:t>;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166600" y="7099300"/>
            <a:ext cx="3822700" cy="774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en-US" sz="4300" b="0" i="0" u="none" strike="noStrike" spc="-100">
                <a:solidFill>
                  <a:srgbClr val="6788F3"/>
                </a:solidFill>
                <a:latin typeface="210 Dosirak Regular"/>
              </a:rPr>
              <a:t>NULL;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214100" y="7099300"/>
            <a:ext cx="863600" cy="774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en-US" sz="4300" b="0" i="0" u="none" strike="noStrike" spc="-100">
                <a:solidFill>
                  <a:srgbClr val="6788F3"/>
                </a:solidFill>
                <a:latin typeface="210 Dosirak Regular"/>
              </a:rPr>
              <a:t>04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181600" y="8026400"/>
            <a:ext cx="3390900" cy="812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sz="2200" b="0" i="0" u="none" strike="noStrike" spc="-100">
                <a:solidFill>
                  <a:srgbClr val="6788F3"/>
                </a:solidFill>
                <a:ea typeface="THEJung160"/>
              </a:rPr>
              <a:t>백엔드</a:t>
            </a:r>
            <a:r>
              <a:rPr lang="en-US" sz="2200" b="0" i="0" u="none" strike="noStrike" spc="-100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200" b="0" i="0" u="none" strike="noStrike" spc="-100">
                <a:solidFill>
                  <a:srgbClr val="6788F3"/>
                </a:solidFill>
                <a:ea typeface="THEJung160"/>
              </a:rPr>
              <a:t>및</a:t>
            </a:r>
            <a:r>
              <a:rPr lang="en-US" sz="2200" b="0" i="0" u="none" strike="noStrike" spc="-100">
                <a:solidFill>
                  <a:srgbClr val="6788F3"/>
                </a:solidFill>
                <a:latin typeface="THEJung160"/>
              </a:rPr>
              <a:t> 3D </a:t>
            </a:r>
            <a:r>
              <a:rPr lang="ko-KR" sz="2200" b="0" i="0" u="none" strike="noStrike" spc="-100">
                <a:solidFill>
                  <a:srgbClr val="6788F3"/>
                </a:solidFill>
                <a:ea typeface="THEJung160"/>
              </a:rPr>
              <a:t>모델링</a:t>
            </a:r>
            <a:r>
              <a:rPr lang="en-US" sz="2200" b="0" i="0" u="none" strike="noStrike" spc="-100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200" b="0" i="0" u="none" strike="noStrike" spc="-100">
                <a:solidFill>
                  <a:srgbClr val="6788F3"/>
                </a:solidFill>
                <a:ea typeface="THEJung160"/>
              </a:rPr>
              <a:t>구현</a:t>
            </a:r>
            <a:r>
              <a:rPr lang="en-US" sz="2200" b="0" i="0" u="none" strike="noStrike" spc="-100">
                <a:solidFill>
                  <a:srgbClr val="6788F3"/>
                </a:solidFill>
                <a:latin typeface="THEJung160"/>
              </a:rPr>
              <a:t>,</a:t>
            </a:r>
          </a:p>
          <a:p>
            <a:pPr lvl="0" algn="l">
              <a:lnSpc>
                <a:spcPct val="124499"/>
              </a:lnSpc>
            </a:pPr>
            <a:r>
              <a:rPr lang="ko-KR" sz="2200" b="0" i="0" u="none" strike="noStrike" spc="-100">
                <a:solidFill>
                  <a:srgbClr val="6788F3"/>
                </a:solidFill>
                <a:ea typeface="THEJung160"/>
              </a:rPr>
              <a:t>아이디어</a:t>
            </a:r>
            <a:r>
              <a:rPr lang="en-US" sz="2200" b="0" i="0" u="none" strike="noStrike" spc="-100">
                <a:solidFill>
                  <a:srgbClr val="6788F3"/>
                </a:solidFill>
                <a:latin typeface="THEJung160"/>
              </a:rPr>
              <a:t> </a:t>
            </a:r>
            <a:r>
              <a:rPr lang="ko-KR" sz="2200" b="0" i="0" u="none" strike="noStrike" spc="-100">
                <a:solidFill>
                  <a:srgbClr val="6788F3"/>
                </a:solidFill>
                <a:ea typeface="THEJung160"/>
              </a:rPr>
              <a:t>구체화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181600" y="7099300"/>
            <a:ext cx="3822700" cy="774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4300" b="0" i="0" u="none" strike="noStrike" spc="-100">
                <a:solidFill>
                  <a:srgbClr val="6788F3"/>
                </a:solidFill>
                <a:ea typeface="210 Dosirak Regular"/>
              </a:rPr>
              <a:t>김재윤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229100" y="7099300"/>
            <a:ext cx="863600" cy="774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en-US" sz="4300" b="0" i="0" u="none" strike="noStrike" spc="-100">
                <a:solidFill>
                  <a:srgbClr val="6788F3"/>
                </a:solidFill>
                <a:latin typeface="210 Dosirak Regular"/>
              </a:rPr>
              <a:t>03</a:t>
            </a:r>
          </a:p>
        </p:txBody>
      </p:sp>
      <p:sp>
        <p:nvSpPr>
          <p:cNvPr id="21" name="TextBox 21"/>
          <p:cNvSpPr txBox="1"/>
          <p:nvPr/>
        </p:nvSpPr>
        <p:spPr>
          <a:xfrm rot="5400000">
            <a:off x="-812800" y="8369300"/>
            <a:ext cx="25654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1700" b="0" i="0" u="none" strike="noStrike">
                <a:solidFill>
                  <a:srgbClr val="FFF9FA"/>
                </a:solidFill>
                <a:latin typeface="THEJung160"/>
              </a:rPr>
              <a:t>NULL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1557000" y="3581400"/>
            <a:ext cx="106934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800" y="7416800"/>
            <a:ext cx="10718800" cy="254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 rot="5400000">
            <a:off x="16383000" y="8369300"/>
            <a:ext cx="25654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1700" b="0" i="0" u="none" strike="noStrike">
                <a:solidFill>
                  <a:srgbClr val="FFF9FA"/>
                </a:solidFill>
                <a:latin typeface="THEJung160"/>
              </a:rPr>
              <a:t>NULL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200" y="749300"/>
            <a:ext cx="12750800" cy="38989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193800" y="8585200"/>
            <a:ext cx="1562100" cy="368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en-US" sz="2100" b="0" i="0" u="none" strike="noStrike">
                <a:solidFill>
                  <a:srgbClr val="6788F3"/>
                </a:solidFill>
                <a:latin typeface="THEJung160"/>
              </a:rPr>
              <a:t>Q&amp;A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900" y="3200400"/>
            <a:ext cx="5626100" cy="30861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2971800"/>
            <a:ext cx="17043400" cy="63119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00" y="1219200"/>
            <a:ext cx="17043400" cy="12573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1257300"/>
            <a:ext cx="113919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300" b="0" i="0" u="none" strike="noStrike" spc="-200">
                <a:solidFill>
                  <a:srgbClr val="6788F3"/>
                </a:solidFill>
                <a:ea typeface="210 Dosirak Regular"/>
              </a:rPr>
              <a:t>경주의</a:t>
            </a:r>
            <a:r>
              <a:rPr lang="en-US" sz="6300" b="0" i="0" u="none" strike="noStrike" spc="-200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6300" b="0" i="0" u="none" strike="noStrike" spc="-200">
                <a:solidFill>
                  <a:srgbClr val="6788F3"/>
                </a:solidFill>
                <a:ea typeface="210 Dosirak Regular"/>
              </a:rPr>
              <a:t>문제점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113000" y="1663700"/>
            <a:ext cx="19177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2000" b="0" i="0" u="none" strike="noStrike">
                <a:solidFill>
                  <a:srgbClr val="6788F3"/>
                </a:solidFill>
                <a:latin typeface="THEJung160"/>
              </a:rPr>
              <a:t>Page 01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5800" y="3822700"/>
            <a:ext cx="14020800" cy="4229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955800" y="8064500"/>
            <a:ext cx="144272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24499"/>
              </a:lnSpc>
              <a:buClr>
                <a:srgbClr val="6788F3"/>
              </a:buClr>
              <a:buFont typeface="Arial"/>
              <a:buChar char="●"/>
            </a:pPr>
            <a:r>
              <a:rPr lang="ko-KR" sz="2000" b="0" i="0" u="none" strike="noStrike">
                <a:solidFill>
                  <a:srgbClr val="6788F3"/>
                </a:solidFill>
                <a:ea typeface="THEJung160"/>
              </a:rPr>
              <a:t>한국관광데이터랩</a:t>
            </a:r>
            <a:r>
              <a:rPr lang="en-US" sz="2000" b="0" i="0" u="none" strike="noStrike">
                <a:solidFill>
                  <a:srgbClr val="6788F3"/>
                </a:solidFill>
                <a:latin typeface="THEJung160"/>
              </a:rPr>
              <a:t>, 2023.10~2024.11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22300" y="457200"/>
            <a:ext cx="3822700" cy="711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4000" b="0" i="0" u="none" strike="noStrike" spc="-100">
                <a:solidFill>
                  <a:srgbClr val="6788F3"/>
                </a:solidFill>
                <a:ea typeface="210 Dosirak Regular"/>
              </a:rPr>
              <a:t>우리</a:t>
            </a:r>
            <a:r>
              <a:rPr lang="en-US" sz="4000" b="0" i="0" u="none" strike="noStrike" spc="-100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4000" b="0" i="0" u="none" strike="noStrike" spc="-100">
                <a:solidFill>
                  <a:srgbClr val="6788F3"/>
                </a:solidFill>
                <a:ea typeface="210 Dosirak Regular"/>
              </a:rPr>
              <a:t>팀이</a:t>
            </a:r>
            <a:r>
              <a:rPr lang="en-US" sz="4000" b="0" i="0" u="none" strike="noStrike" spc="-100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4000" b="0" i="0" u="none" strike="noStrike" spc="-100">
                <a:solidFill>
                  <a:srgbClr val="6788F3"/>
                </a:solidFill>
                <a:ea typeface="210 Dosirak Regular"/>
              </a:rPr>
              <a:t>주목한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520700"/>
            <a:ext cx="17043400" cy="876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3700" y="1003300"/>
            <a:ext cx="4216400" cy="38608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5800" y="1041400"/>
            <a:ext cx="4216400" cy="38608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06300" y="1041400"/>
            <a:ext cx="4216400" cy="38608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8800" y="5143500"/>
            <a:ext cx="4216400" cy="38608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98100" y="5143500"/>
            <a:ext cx="4216400" cy="38608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397000" y="1320800"/>
            <a:ext cx="4737100" cy="316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4499"/>
              </a:lnSpc>
            </a:pPr>
            <a:r>
              <a:rPr lang="en-US" sz="2700" b="1" i="0" u="none" strike="noStrike">
                <a:solidFill>
                  <a:srgbClr val="6788F3"/>
                </a:solidFill>
                <a:latin typeface="THEJung160"/>
              </a:rPr>
              <a:t>2019</a:t>
            </a: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년</a:t>
            </a:r>
            <a:r>
              <a:rPr lang="en-US" sz="2700" b="1" i="0" u="none" strike="noStrike">
                <a:solidFill>
                  <a:srgbClr val="6788F3"/>
                </a:solidFill>
                <a:latin typeface="THEJung160"/>
              </a:rPr>
              <a:t> TOP5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불국사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동궁과월지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첨성대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신경주역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경주시외버스터미널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769100" y="1320800"/>
            <a:ext cx="4737100" cy="316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4499"/>
              </a:lnSpc>
            </a:pPr>
            <a:r>
              <a:rPr lang="en-US" sz="2700" b="1" i="0" u="none" strike="noStrike">
                <a:solidFill>
                  <a:srgbClr val="6788F3"/>
                </a:solidFill>
                <a:latin typeface="THEJung160"/>
              </a:rPr>
              <a:t>2020</a:t>
            </a: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년</a:t>
            </a:r>
            <a:r>
              <a:rPr lang="en-US" sz="2700" b="1" i="0" u="none" strike="noStrike">
                <a:solidFill>
                  <a:srgbClr val="6788F3"/>
                </a:solidFill>
                <a:latin typeface="THEJung160"/>
              </a:rPr>
              <a:t> TOP5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불국사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첨성대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동궁과월지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보문관광단지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신경주역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052300" y="1320800"/>
            <a:ext cx="4737100" cy="316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4499"/>
              </a:lnSpc>
            </a:pPr>
            <a:r>
              <a:rPr lang="en-US" sz="2700" b="1" i="0" u="none" strike="noStrike">
                <a:solidFill>
                  <a:srgbClr val="6788F3"/>
                </a:solidFill>
                <a:latin typeface="THEJung160"/>
              </a:rPr>
              <a:t>2021</a:t>
            </a: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년</a:t>
            </a:r>
            <a:r>
              <a:rPr lang="en-US" sz="2700" b="1" i="0" u="none" strike="noStrike">
                <a:solidFill>
                  <a:srgbClr val="6788F3"/>
                </a:solidFill>
                <a:latin typeface="THEJung160"/>
              </a:rPr>
              <a:t> TOP5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불국사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첨성대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동궁과월지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보문관광단지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신경주역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114800" y="5359400"/>
            <a:ext cx="4737100" cy="316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4499"/>
              </a:lnSpc>
            </a:pPr>
            <a:r>
              <a:rPr lang="en-US" sz="2700" b="1" i="0" u="none" strike="noStrike">
                <a:solidFill>
                  <a:srgbClr val="6788F3"/>
                </a:solidFill>
                <a:latin typeface="THEJung160"/>
              </a:rPr>
              <a:t>2022</a:t>
            </a: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년</a:t>
            </a:r>
            <a:r>
              <a:rPr lang="en-US" sz="2700" b="1" i="0" u="none" strike="noStrike">
                <a:solidFill>
                  <a:srgbClr val="6788F3"/>
                </a:solidFill>
                <a:latin typeface="THEJung160"/>
              </a:rPr>
              <a:t> TOP5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불국사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첨성대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동궁과월지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신경주역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보문관광단지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715500" y="5359400"/>
            <a:ext cx="4737100" cy="316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4499"/>
              </a:lnSpc>
            </a:pPr>
            <a:r>
              <a:rPr lang="en-US" sz="2700" b="1" i="0" u="none" strike="noStrike">
                <a:solidFill>
                  <a:srgbClr val="6788F3"/>
                </a:solidFill>
                <a:latin typeface="THEJung160"/>
              </a:rPr>
              <a:t>2023</a:t>
            </a: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년</a:t>
            </a:r>
            <a:r>
              <a:rPr lang="en-US" sz="2700" b="1" i="0" u="none" strike="noStrike">
                <a:solidFill>
                  <a:srgbClr val="6788F3"/>
                </a:solidFill>
                <a:latin typeface="THEJung160"/>
              </a:rPr>
              <a:t> TOP5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불국사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동궁과월지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신경주역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첨성대</a:t>
            </a:r>
          </a:p>
          <a:p>
            <a:pPr marL="342900" lvl="0" indent="-342900" algn="ctr">
              <a:lnSpc>
                <a:spcPct val="124499"/>
              </a:lnSpc>
              <a:buAutoNum type="arabicPeriod"/>
            </a:pPr>
            <a:r>
              <a:rPr lang="ko-KR" sz="2700" b="1" i="0" u="none" strike="noStrike">
                <a:solidFill>
                  <a:srgbClr val="6788F3"/>
                </a:solidFill>
                <a:ea typeface="THEJung160"/>
              </a:rPr>
              <a:t>보문관광단지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50900" y="8420100"/>
            <a:ext cx="2527300" cy="736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24499"/>
              </a:lnSpc>
              <a:buClr>
                <a:srgbClr val="6788F3"/>
              </a:buClr>
              <a:buFont typeface="Arial"/>
              <a:buChar char="●"/>
            </a:pPr>
            <a:r>
              <a:rPr lang="ko-KR" sz="2000" b="0" i="0" u="none" strike="noStrike">
                <a:solidFill>
                  <a:srgbClr val="6788F3"/>
                </a:solidFill>
                <a:ea typeface="THEJung160"/>
              </a:rPr>
              <a:t>한국관광데이터랩</a:t>
            </a:r>
            <a:r>
              <a:rPr lang="en-US" sz="2000" b="0" i="0" u="none" strike="noStrike">
                <a:solidFill>
                  <a:srgbClr val="6788F3"/>
                </a:solidFill>
                <a:latin typeface="THEJung160"/>
              </a:rPr>
              <a:t>, 2023.10~2024.11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520700"/>
            <a:ext cx="17043400" cy="876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0800" y="1905000"/>
            <a:ext cx="2273300" cy="22733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0800" y="5397500"/>
            <a:ext cx="2273300" cy="22733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765300" y="2324100"/>
            <a:ext cx="3911600" cy="1358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7600" b="0" i="0" u="none" strike="noStrike" spc="-100">
                <a:solidFill>
                  <a:srgbClr val="6788F3"/>
                </a:solidFill>
                <a:ea typeface="210 Dosirak Regular"/>
              </a:rPr>
              <a:t>증감률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102600" y="2324100"/>
            <a:ext cx="8724900" cy="1358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7600" b="0" i="0" u="none" strike="noStrike" spc="-100">
                <a:solidFill>
                  <a:srgbClr val="6788F3"/>
                </a:solidFill>
                <a:ea typeface="210 Dosirak Regular"/>
              </a:rPr>
              <a:t>꾸준히</a:t>
            </a:r>
            <a:r>
              <a:rPr lang="en-US" sz="7600" b="0" i="0" u="none" strike="noStrike" spc="-100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7600" b="0" i="0" u="none" strike="noStrike" spc="-100">
                <a:solidFill>
                  <a:srgbClr val="FC5230"/>
                </a:solidFill>
                <a:ea typeface="210 Dosirak Regular"/>
              </a:rPr>
              <a:t>감소</a:t>
            </a:r>
            <a:r>
              <a:rPr lang="ko-KR" sz="7600" b="0" i="0" u="none" strike="noStrike" spc="-100">
                <a:solidFill>
                  <a:srgbClr val="6788F3"/>
                </a:solidFill>
                <a:ea typeface="210 Dosirak Regular"/>
              </a:rPr>
              <a:t>하고</a:t>
            </a:r>
            <a:r>
              <a:rPr lang="en-US" sz="7600" b="0" i="0" u="none" strike="noStrike" spc="-100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7600" b="0" i="0" u="none" strike="noStrike" spc="-100">
                <a:solidFill>
                  <a:srgbClr val="6788F3"/>
                </a:solidFill>
                <a:ea typeface="210 Dosirak Regular"/>
              </a:rPr>
              <a:t>있다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65300" y="5816600"/>
            <a:ext cx="3098800" cy="1358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7600" b="0" i="0" u="none" strike="noStrike" spc="-100">
                <a:solidFill>
                  <a:srgbClr val="6788F3"/>
                </a:solidFill>
                <a:ea typeface="210 Dosirak Regular"/>
              </a:rPr>
              <a:t>여행지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102600" y="5130800"/>
            <a:ext cx="8724900" cy="1358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7600" b="0" i="0" u="none" strike="noStrike" spc="-100">
                <a:solidFill>
                  <a:srgbClr val="6788F3"/>
                </a:solidFill>
                <a:ea typeface="210 Dosirak Regular"/>
              </a:rPr>
              <a:t>변화가</a:t>
            </a:r>
            <a:r>
              <a:rPr lang="en-US" sz="7600" b="0" i="0" u="none" strike="noStrike" spc="-100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7600" b="0" i="0" u="none" strike="noStrike" spc="-100">
                <a:solidFill>
                  <a:srgbClr val="FC5230"/>
                </a:solidFill>
                <a:ea typeface="210 Dosirak Regular"/>
              </a:rPr>
              <a:t>없다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102600" y="6489700"/>
            <a:ext cx="9982200" cy="1358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7600" b="0" i="0" u="none" strike="noStrike" spc="-100">
                <a:solidFill>
                  <a:srgbClr val="FFCD4A"/>
                </a:solidFill>
                <a:ea typeface="210 Dosirak Regular"/>
              </a:rPr>
              <a:t>관광</a:t>
            </a:r>
            <a:r>
              <a:rPr lang="en-US" sz="7600" b="0" i="0" u="none" strike="noStrike" spc="-100">
                <a:solidFill>
                  <a:srgbClr val="FFCD4A"/>
                </a:solidFill>
                <a:latin typeface="210 Dosirak Regular"/>
              </a:rPr>
              <a:t> </a:t>
            </a:r>
            <a:r>
              <a:rPr lang="ko-KR" sz="7600" b="0" i="0" u="none" strike="noStrike" spc="-100">
                <a:solidFill>
                  <a:srgbClr val="FFCD4A"/>
                </a:solidFill>
                <a:ea typeface="210 Dosirak Regular"/>
              </a:rPr>
              <a:t>이미지의</a:t>
            </a:r>
            <a:r>
              <a:rPr lang="en-US" sz="7600" b="0" i="0" u="none" strike="noStrike" spc="-100">
                <a:solidFill>
                  <a:srgbClr val="FFCD4A"/>
                </a:solidFill>
                <a:latin typeface="210 Dosirak Regular"/>
              </a:rPr>
              <a:t> </a:t>
            </a:r>
            <a:r>
              <a:rPr lang="ko-KR" sz="7600" b="0" i="0" u="none" strike="noStrike" spc="-100">
                <a:solidFill>
                  <a:srgbClr val="FFCD4A"/>
                </a:solidFill>
                <a:ea typeface="210 Dosirak Regular"/>
              </a:rPr>
              <a:t>단순화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2971800"/>
            <a:ext cx="17043400" cy="63119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00" y="1219200"/>
            <a:ext cx="17043400" cy="12573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1257300"/>
            <a:ext cx="113919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300" b="0" i="0" u="none" strike="noStrike" spc="-200">
                <a:solidFill>
                  <a:srgbClr val="6788F3"/>
                </a:solidFill>
                <a:ea typeface="210 Dosirak Regular"/>
              </a:rPr>
              <a:t>방안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113000" y="1663700"/>
            <a:ext cx="19177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2000" b="0" i="0" u="none" strike="noStrike">
                <a:solidFill>
                  <a:srgbClr val="6788F3"/>
                </a:solidFill>
                <a:latin typeface="THEJung160"/>
              </a:rPr>
              <a:t>Page 02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905000" y="4660900"/>
            <a:ext cx="14478000" cy="284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4619"/>
              </a:lnSpc>
            </a:pPr>
            <a:r>
              <a:rPr lang="en-US" sz="8800" b="0" i="0" u="none" strike="noStrike" spc="-200">
                <a:solidFill>
                  <a:srgbClr val="6788F3"/>
                </a:solidFill>
                <a:latin typeface="210 Dosirak Regular"/>
              </a:rPr>
              <a:t>"</a:t>
            </a:r>
            <a:r>
              <a:rPr lang="ko-KR" sz="8800" b="0" i="0" u="none" strike="noStrike" spc="-200">
                <a:solidFill>
                  <a:srgbClr val="6788F3"/>
                </a:solidFill>
                <a:ea typeface="210 Dosirak Regular"/>
              </a:rPr>
              <a:t>경주에서</a:t>
            </a:r>
            <a:r>
              <a:rPr lang="en-US" sz="8800" b="0" i="0" u="none" strike="noStrike" spc="-200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8800" b="0" i="0" u="none" strike="noStrike" spc="-200">
                <a:solidFill>
                  <a:srgbClr val="6788F3"/>
                </a:solidFill>
                <a:ea typeface="210 Dosirak Regular"/>
              </a:rPr>
              <a:t>쌓은</a:t>
            </a:r>
            <a:r>
              <a:rPr lang="en-US" sz="8800" b="0" i="0" u="none" strike="noStrike" spc="-200">
                <a:solidFill>
                  <a:srgbClr val="6788F3"/>
                </a:solidFill>
                <a:latin typeface="210 Dosirak Regular"/>
              </a:rPr>
              <a:t> </a:t>
            </a:r>
            <a:r>
              <a:rPr lang="ko-KR" sz="8800" b="0" i="0" u="none" strike="noStrike" spc="-200">
                <a:solidFill>
                  <a:srgbClr val="568A35"/>
                </a:solidFill>
                <a:ea typeface="210 Dosirak Regular"/>
              </a:rPr>
              <a:t>추억</a:t>
            </a:r>
            <a:r>
              <a:rPr lang="ko-KR" sz="8800" b="0" i="0" u="none" strike="noStrike" spc="-200">
                <a:solidFill>
                  <a:srgbClr val="6788F3"/>
                </a:solidFill>
                <a:ea typeface="210 Dosirak Regular"/>
              </a:rPr>
              <a:t>을</a:t>
            </a:r>
            <a:r>
              <a:rPr lang="en-US" sz="8800" b="0" i="0" u="none" strike="noStrike" spc="-200">
                <a:solidFill>
                  <a:srgbClr val="6788F3"/>
                </a:solidFill>
                <a:latin typeface="210 Dosirak Regular"/>
              </a:rPr>
              <a:t> </a:t>
            </a:r>
          </a:p>
          <a:p>
            <a:pPr lvl="0" algn="ctr">
              <a:lnSpc>
                <a:spcPct val="94619"/>
              </a:lnSpc>
            </a:pPr>
            <a:r>
              <a:rPr lang="ko-KR" sz="8800" b="0" i="0" u="none" strike="noStrike" spc="-200">
                <a:solidFill>
                  <a:srgbClr val="FC5230"/>
                </a:solidFill>
                <a:ea typeface="210 Dosirak Regular"/>
              </a:rPr>
              <a:t>직접</a:t>
            </a:r>
            <a:r>
              <a:rPr lang="en-US" sz="8800" b="0" i="0" u="none" strike="noStrike" spc="-200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8800" b="0" i="0" u="none" strike="noStrike" spc="-200">
                <a:solidFill>
                  <a:srgbClr val="6788F3"/>
                </a:solidFill>
                <a:ea typeface="210 Dosirak Regular"/>
              </a:rPr>
              <a:t>만들어가는</a:t>
            </a:r>
            <a:r>
              <a:rPr lang="en-US" sz="8800" b="0" i="0" u="none" strike="noStrike" spc="-200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8800" b="0" i="0" u="none" strike="noStrike" spc="-200">
                <a:solidFill>
                  <a:srgbClr val="FFCD4A"/>
                </a:solidFill>
                <a:ea typeface="210 Dosirak Regular"/>
              </a:rPr>
              <a:t>체험형</a:t>
            </a:r>
            <a:r>
              <a:rPr lang="en-US" sz="8800" b="0" i="0" u="none" strike="noStrike" spc="-200">
                <a:solidFill>
                  <a:srgbClr val="FFCD4A"/>
                </a:solidFill>
                <a:latin typeface="210 Dosirak Regular"/>
              </a:rPr>
              <a:t> </a:t>
            </a:r>
            <a:r>
              <a:rPr lang="ko-KR" sz="8800" b="0" i="0" u="none" strike="noStrike" spc="-200">
                <a:solidFill>
                  <a:srgbClr val="FFCD4A"/>
                </a:solidFill>
                <a:ea typeface="210 Dosirak Regular"/>
              </a:rPr>
              <a:t>기념품</a:t>
            </a:r>
            <a:r>
              <a:rPr lang="en-US" sz="8800" b="0" i="0" u="none" strike="noStrike" spc="-200">
                <a:solidFill>
                  <a:srgbClr val="6788F3"/>
                </a:solidFill>
                <a:latin typeface="210 Dosirak Regular"/>
              </a:rPr>
              <a:t>"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520700"/>
            <a:ext cx="17043400" cy="876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8900" y="2425700"/>
            <a:ext cx="8204200" cy="5880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26800" y="2425700"/>
            <a:ext cx="4572000" cy="64389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358900" y="1104900"/>
            <a:ext cx="9944100" cy="1066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en-US" sz="6000" b="0" i="0" u="none" strike="noStrike">
                <a:solidFill>
                  <a:srgbClr val="6788F3"/>
                </a:solidFill>
                <a:latin typeface="210 Dosirak Regular"/>
              </a:rPr>
              <a:t>1. </a:t>
            </a:r>
            <a:r>
              <a:rPr lang="ko-KR" sz="6000" b="0" i="0" u="none" strike="noStrike">
                <a:solidFill>
                  <a:srgbClr val="6788F3"/>
                </a:solidFill>
                <a:ea typeface="210 Dosirak Regular"/>
              </a:rPr>
              <a:t>추억의</a:t>
            </a:r>
            <a:r>
              <a:rPr lang="en-US" sz="6000" b="0" i="0" u="none" strike="noStrike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6000" b="0" i="0" u="none" strike="noStrike">
                <a:solidFill>
                  <a:srgbClr val="6788F3"/>
                </a:solidFill>
                <a:ea typeface="210 Dosirak Regular"/>
              </a:rPr>
              <a:t>빛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566400" y="1104900"/>
            <a:ext cx="9944100" cy="1066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en-US" sz="6000" b="0" i="0" u="none" strike="noStrike">
                <a:solidFill>
                  <a:srgbClr val="6788F3"/>
                </a:solidFill>
                <a:latin typeface="210 Dosirak Regular"/>
              </a:rPr>
              <a:t>2. </a:t>
            </a:r>
            <a:r>
              <a:rPr lang="ko-KR" sz="6000" b="0" i="0" u="none" strike="noStrike">
                <a:solidFill>
                  <a:srgbClr val="6788F3"/>
                </a:solidFill>
                <a:ea typeface="210 Dosirak Regular"/>
              </a:rPr>
              <a:t>기억의</a:t>
            </a:r>
            <a:r>
              <a:rPr lang="en-US" sz="6000" b="0" i="0" u="none" strike="noStrike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6000" b="0" i="0" u="none" strike="noStrike">
                <a:solidFill>
                  <a:srgbClr val="6788F3"/>
                </a:solidFill>
                <a:ea typeface="210 Dosirak Regular"/>
              </a:rPr>
              <a:t>레이어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520700"/>
            <a:ext cx="17043400" cy="876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0200" y="2374900"/>
            <a:ext cx="8318500" cy="59563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720000">
            <a:off x="7010400" y="6184900"/>
            <a:ext cx="5105400" cy="1079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960000">
            <a:off x="7835900" y="2273300"/>
            <a:ext cx="5105400" cy="10795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104900" y="965200"/>
            <a:ext cx="9944100" cy="1066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en-US" sz="6000" b="0" i="0" u="none" strike="noStrike">
                <a:solidFill>
                  <a:srgbClr val="6788F3"/>
                </a:solidFill>
                <a:latin typeface="210 Dosirak Regular"/>
              </a:rPr>
              <a:t>1. </a:t>
            </a:r>
            <a:r>
              <a:rPr lang="ko-KR" sz="6000" b="0" i="0" u="none" strike="noStrike">
                <a:solidFill>
                  <a:srgbClr val="6788F3"/>
                </a:solidFill>
                <a:ea typeface="210 Dosirak Regular"/>
              </a:rPr>
              <a:t>추억의</a:t>
            </a:r>
            <a:r>
              <a:rPr lang="en-US" sz="6000" b="0" i="0" u="none" strike="noStrike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6000" b="0" i="0" u="none" strike="noStrike">
                <a:solidFill>
                  <a:srgbClr val="6788F3"/>
                </a:solidFill>
                <a:ea typeface="210 Dosirak Regular"/>
              </a:rPr>
              <a:t>빛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547600" y="6756400"/>
            <a:ext cx="4191000" cy="1092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100" b="0" i="0" u="none" strike="noStrike">
                <a:solidFill>
                  <a:srgbClr val="6788F3"/>
                </a:solidFill>
                <a:ea typeface="210 Dosirak Regular"/>
              </a:rPr>
              <a:t>본인의</a:t>
            </a:r>
            <a:r>
              <a:rPr lang="en-US" sz="6100" b="0" i="0" u="none" strike="noStrike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6100" b="0" i="0" u="none" strike="noStrike">
                <a:solidFill>
                  <a:srgbClr val="6788F3"/>
                </a:solidFill>
                <a:ea typeface="210 Dosirak Regular"/>
              </a:rPr>
              <a:t>사진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157200" y="1384300"/>
            <a:ext cx="4660900" cy="3733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100" b="0" i="0" u="none" strike="noStrike">
                <a:solidFill>
                  <a:srgbClr val="6788F3"/>
                </a:solidFill>
                <a:ea typeface="210 Dosirak Regular"/>
              </a:rPr>
              <a:t>경주의</a:t>
            </a:r>
            <a:r>
              <a:rPr lang="en-US" sz="6100" b="0" i="0" u="none" strike="noStrike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6100" b="0" i="0" u="none" strike="noStrike">
                <a:solidFill>
                  <a:srgbClr val="6788F3"/>
                </a:solidFill>
                <a:ea typeface="210 Dosirak Regular"/>
              </a:rPr>
              <a:t>배경</a:t>
            </a:r>
          </a:p>
          <a:p>
            <a:pPr lvl="0" algn="l">
              <a:lnSpc>
                <a:spcPct val="94619"/>
              </a:lnSpc>
            </a:pPr>
            <a:r>
              <a:rPr lang="en-US" sz="6100" b="0" i="0" u="none" strike="noStrike">
                <a:solidFill>
                  <a:srgbClr val="6788F3"/>
                </a:solidFill>
                <a:latin typeface="210 Dosirak Regular"/>
              </a:rPr>
              <a:t>(</a:t>
            </a:r>
            <a:r>
              <a:rPr lang="ko-KR" sz="6100" b="0" i="0" u="none" strike="noStrike">
                <a:solidFill>
                  <a:srgbClr val="6788F3"/>
                </a:solidFill>
                <a:ea typeface="210 Dosirak Regular"/>
              </a:rPr>
              <a:t>문화재</a:t>
            </a:r>
            <a:r>
              <a:rPr lang="en-US" sz="6100" b="0" i="0" u="none" strike="noStrike">
                <a:solidFill>
                  <a:srgbClr val="6788F3"/>
                </a:solidFill>
                <a:latin typeface="210 Dosirak Regular"/>
              </a:rPr>
              <a:t>, </a:t>
            </a:r>
          </a:p>
          <a:p>
            <a:pPr lvl="0" algn="l">
              <a:lnSpc>
                <a:spcPct val="94619"/>
              </a:lnSpc>
            </a:pPr>
            <a:r>
              <a:rPr lang="ko-KR" sz="6100" b="0" i="0" u="none" strike="noStrike">
                <a:solidFill>
                  <a:srgbClr val="6788F3"/>
                </a:solidFill>
                <a:ea typeface="210 Dosirak Regular"/>
              </a:rPr>
              <a:t>유명</a:t>
            </a:r>
            <a:r>
              <a:rPr lang="en-US" sz="6100" b="0" i="0" u="none" strike="noStrike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6100" b="0" i="0" u="none" strike="noStrike">
                <a:solidFill>
                  <a:srgbClr val="6788F3"/>
                </a:solidFill>
                <a:ea typeface="210 Dosirak Regular"/>
              </a:rPr>
              <a:t>관광지</a:t>
            </a:r>
            <a:r>
              <a:rPr lang="en-US" sz="6100" b="0" i="0" u="none" strike="noStrike">
                <a:solidFill>
                  <a:srgbClr val="6788F3"/>
                </a:solidFill>
                <a:latin typeface="210 Dosirak Regular"/>
              </a:rPr>
              <a:t>, </a:t>
            </a:r>
            <a:r>
              <a:rPr lang="ko-KR" sz="6100" b="0" i="0" u="none" strike="noStrike">
                <a:solidFill>
                  <a:srgbClr val="6788F3"/>
                </a:solidFill>
                <a:ea typeface="210 Dosirak Regular"/>
              </a:rPr>
              <a:t>자연환경</a:t>
            </a:r>
            <a:r>
              <a:rPr lang="en-US" sz="6100" b="0" i="0" u="none" strike="noStrike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6100" b="0" i="0" u="none" strike="noStrike">
                <a:solidFill>
                  <a:srgbClr val="6788F3"/>
                </a:solidFill>
                <a:ea typeface="210 Dosirak Regular"/>
              </a:rPr>
              <a:t>등</a:t>
            </a:r>
            <a:r>
              <a:rPr lang="en-US" sz="6100" b="0" i="0" u="none" strike="noStrike">
                <a:solidFill>
                  <a:srgbClr val="6788F3"/>
                </a:solidFill>
                <a:latin typeface="210 Dosirak Regular"/>
              </a:rPr>
              <a:t>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520700"/>
            <a:ext cx="17043400" cy="876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4500" y="2324100"/>
            <a:ext cx="4572000" cy="64389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31400" y="1485900"/>
            <a:ext cx="7035800" cy="68326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0400" y="3886200"/>
            <a:ext cx="2514600" cy="25146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192000" y="3898900"/>
            <a:ext cx="520700" cy="7366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90500" y="4267200"/>
            <a:ext cx="520700" cy="736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55500" y="4737100"/>
            <a:ext cx="571500" cy="8001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262100" y="4343400"/>
            <a:ext cx="571500" cy="8001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970000" y="5791200"/>
            <a:ext cx="571500" cy="8001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57200" y="6007100"/>
            <a:ext cx="571500" cy="8001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315700" y="5359400"/>
            <a:ext cx="571500" cy="8001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11200" y="2997200"/>
            <a:ext cx="520700" cy="7366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354300" y="5219700"/>
            <a:ext cx="571500" cy="800100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1104900" y="965200"/>
            <a:ext cx="9944100" cy="1066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en-US" sz="6000" b="0" i="0" u="none" strike="noStrike">
                <a:solidFill>
                  <a:srgbClr val="6788F3"/>
                </a:solidFill>
                <a:latin typeface="210 Dosirak Regular"/>
              </a:rPr>
              <a:t>2. </a:t>
            </a:r>
            <a:r>
              <a:rPr lang="ko-KR" sz="6000" b="0" i="0" u="none" strike="noStrike">
                <a:solidFill>
                  <a:srgbClr val="6788F3"/>
                </a:solidFill>
                <a:ea typeface="210 Dosirak Regular"/>
              </a:rPr>
              <a:t>기억의</a:t>
            </a:r>
            <a:r>
              <a:rPr lang="en-US" sz="6000" b="0" i="0" u="none" strike="noStrike">
                <a:solidFill>
                  <a:srgbClr val="6788F3"/>
                </a:solidFill>
                <a:latin typeface="210 Dosirak Regular"/>
              </a:rPr>
              <a:t> </a:t>
            </a:r>
            <a:r>
              <a:rPr lang="ko-KR" sz="6000" b="0" i="0" u="none" strike="noStrike">
                <a:solidFill>
                  <a:srgbClr val="6788F3"/>
                </a:solidFill>
                <a:ea typeface="210 Dosirak Regular"/>
              </a:rPr>
              <a:t>레이어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275</Words>
  <Application>Microsoft Macintosh PowerPoint</Application>
  <PresentationFormat>사용자 지정</PresentationFormat>
  <Paragraphs>113</Paragraphs>
  <Slides>20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210 Dosirak Regular</vt:lpstr>
      <vt:lpstr>210 Dosirak Light</vt:lpstr>
      <vt:lpstr>Calibri</vt:lpstr>
      <vt:lpstr>NanumSquareRoundOTF Bold</vt:lpstr>
      <vt:lpstr>THEJung160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이 수헌</cp:lastModifiedBy>
  <cp:revision>1</cp:revision>
  <dcterms:created xsi:type="dcterms:W3CDTF">2006-08-16T00:00:00Z</dcterms:created>
  <dcterms:modified xsi:type="dcterms:W3CDTF">2024-12-01T02:41:49Z</dcterms:modified>
</cp:coreProperties>
</file>

<file path=docProps/thumbnail.jpeg>
</file>